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sldIdLst>
    <p:sldId id="256" r:id="rId2"/>
    <p:sldId id="268" r:id="rId3"/>
    <p:sldId id="267" r:id="rId4"/>
    <p:sldId id="257" r:id="rId5"/>
    <p:sldId id="269" r:id="rId6"/>
    <p:sldId id="270" r:id="rId7"/>
    <p:sldId id="271" r:id="rId8"/>
    <p:sldId id="273" r:id="rId9"/>
    <p:sldId id="275" r:id="rId10"/>
    <p:sldId id="259" r:id="rId11"/>
    <p:sldId id="260" r:id="rId12"/>
    <p:sldId id="261" r:id="rId13"/>
    <p:sldId id="263" r:id="rId14"/>
    <p:sldId id="278" r:id="rId15"/>
    <p:sldId id="279" r:id="rId16"/>
    <p:sldId id="264" r:id="rId17"/>
    <p:sldId id="265" r:id="rId18"/>
    <p:sldId id="266" r:id="rId19"/>
    <p:sldId id="285" r:id="rId20"/>
    <p:sldId id="298" r:id="rId21"/>
    <p:sldId id="284" r:id="rId22"/>
    <p:sldId id="292" r:id="rId23"/>
    <p:sldId id="289" r:id="rId24"/>
    <p:sldId id="288" r:id="rId25"/>
    <p:sldId id="287" r:id="rId26"/>
    <p:sldId id="283" r:id="rId27"/>
    <p:sldId id="282" r:id="rId28"/>
    <p:sldId id="300" r:id="rId29"/>
    <p:sldId id="281" r:id="rId30"/>
    <p:sldId id="280" r:id="rId31"/>
    <p:sldId id="295" r:id="rId32"/>
    <p:sldId id="29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AEAD8A-7BA8-438B-A5E1-56F5B4819E50}" v="45" dt="2022-12-06T15:02:14.1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0" autoAdjust="0"/>
    <p:restoredTop sz="94641" autoAdjust="0"/>
  </p:normalViewPr>
  <p:slideViewPr>
    <p:cSldViewPr snapToGrid="0">
      <p:cViewPr varScale="1">
        <p:scale>
          <a:sx n="78" d="100"/>
          <a:sy n="78" d="100"/>
        </p:scale>
        <p:origin x="850" y="6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jit Sarkar" userId="55efd9c8b510b5ee" providerId="LiveId" clId="{25BF75A3-3156-4C6D-9328-931E71E8C2EB}"/>
    <pc:docChg chg="undo custSel addSld delSld modSld">
      <pc:chgData name="Abhijit Sarkar" userId="55efd9c8b510b5ee" providerId="LiveId" clId="{25BF75A3-3156-4C6D-9328-931E71E8C2EB}" dt="2022-11-19T15:16:05.459" v="287" actId="207"/>
      <pc:docMkLst>
        <pc:docMk/>
      </pc:docMkLst>
      <pc:sldChg chg="modSp mod">
        <pc:chgData name="Abhijit Sarkar" userId="55efd9c8b510b5ee" providerId="LiveId" clId="{25BF75A3-3156-4C6D-9328-931E71E8C2EB}" dt="2022-11-19T15:15:58.146" v="286" actId="20577"/>
        <pc:sldMkLst>
          <pc:docMk/>
          <pc:sldMk cId="3971979237" sldId="257"/>
        </pc:sldMkLst>
        <pc:spChg chg="mod">
          <ac:chgData name="Abhijit Sarkar" userId="55efd9c8b510b5ee" providerId="LiveId" clId="{25BF75A3-3156-4C6D-9328-931E71E8C2EB}" dt="2022-11-19T15:15:40.323" v="278" actId="14100"/>
          <ac:spMkLst>
            <pc:docMk/>
            <pc:sldMk cId="3971979237" sldId="257"/>
            <ac:spMk id="2" creationId="{1C7A45F9-A4BB-3CC8-E5D4-B6826CE47D4E}"/>
          </ac:spMkLst>
        </pc:spChg>
        <pc:spChg chg="mod">
          <ac:chgData name="Abhijit Sarkar" userId="55efd9c8b510b5ee" providerId="LiveId" clId="{25BF75A3-3156-4C6D-9328-931E71E8C2EB}" dt="2022-11-19T15:15:58.146" v="286" actId="20577"/>
          <ac:spMkLst>
            <pc:docMk/>
            <pc:sldMk cId="3971979237" sldId="257"/>
            <ac:spMk id="4" creationId="{A755EEFB-A221-2373-D4B5-3871C8BA2A4B}"/>
          </ac:spMkLst>
        </pc:spChg>
      </pc:sldChg>
      <pc:sldChg chg="modSp mod">
        <pc:chgData name="Abhijit Sarkar" userId="55efd9c8b510b5ee" providerId="LiveId" clId="{25BF75A3-3156-4C6D-9328-931E71E8C2EB}" dt="2022-11-18T16:47:10.043" v="12" actId="688"/>
        <pc:sldMkLst>
          <pc:docMk/>
          <pc:sldMk cId="3790887498" sldId="260"/>
        </pc:sldMkLst>
        <pc:picChg chg="mod">
          <ac:chgData name="Abhijit Sarkar" userId="55efd9c8b510b5ee" providerId="LiveId" clId="{25BF75A3-3156-4C6D-9328-931E71E8C2EB}" dt="2022-11-18T16:46:53.371" v="8" actId="1076"/>
          <ac:picMkLst>
            <pc:docMk/>
            <pc:sldMk cId="3790887498" sldId="260"/>
            <ac:picMk id="4" creationId="{E946709B-64F2-F0F2-0C5A-7A287E68CCBF}"/>
          </ac:picMkLst>
        </pc:picChg>
        <pc:picChg chg="mod">
          <ac:chgData name="Abhijit Sarkar" userId="55efd9c8b510b5ee" providerId="LiveId" clId="{25BF75A3-3156-4C6D-9328-931E71E8C2EB}" dt="2022-11-18T16:47:10.043" v="12" actId="688"/>
          <ac:picMkLst>
            <pc:docMk/>
            <pc:sldMk cId="3790887498" sldId="260"/>
            <ac:picMk id="7" creationId="{AC35E3E1-15A4-46EF-C7B5-9F2F51887A97}"/>
          </ac:picMkLst>
        </pc:picChg>
      </pc:sldChg>
      <pc:sldChg chg="modSp mod">
        <pc:chgData name="Abhijit Sarkar" userId="55efd9c8b510b5ee" providerId="LiveId" clId="{25BF75A3-3156-4C6D-9328-931E71E8C2EB}" dt="2022-11-18T16:46:46.379" v="7" actId="1076"/>
        <pc:sldMkLst>
          <pc:docMk/>
          <pc:sldMk cId="2122197286" sldId="261"/>
        </pc:sldMkLst>
        <pc:spChg chg="mod">
          <ac:chgData name="Abhijit Sarkar" userId="55efd9c8b510b5ee" providerId="LiveId" clId="{25BF75A3-3156-4C6D-9328-931E71E8C2EB}" dt="2022-11-18T16:46:21.039" v="2" actId="1076"/>
          <ac:spMkLst>
            <pc:docMk/>
            <pc:sldMk cId="2122197286" sldId="261"/>
            <ac:spMk id="2" creationId="{E3D4B8C6-9FFC-09B4-D595-344B4CE85BCE}"/>
          </ac:spMkLst>
        </pc:spChg>
        <pc:picChg chg="mod">
          <ac:chgData name="Abhijit Sarkar" userId="55efd9c8b510b5ee" providerId="LiveId" clId="{25BF75A3-3156-4C6D-9328-931E71E8C2EB}" dt="2022-11-18T16:46:42.199" v="6" actId="1076"/>
          <ac:picMkLst>
            <pc:docMk/>
            <pc:sldMk cId="2122197286" sldId="261"/>
            <ac:picMk id="4" creationId="{586EE20B-D8EC-B0BF-A544-BB2F146B29C1}"/>
          </ac:picMkLst>
        </pc:picChg>
        <pc:picChg chg="mod">
          <ac:chgData name="Abhijit Sarkar" userId="55efd9c8b510b5ee" providerId="LiveId" clId="{25BF75A3-3156-4C6D-9328-931E71E8C2EB}" dt="2022-11-18T16:46:46.379" v="7" actId="1076"/>
          <ac:picMkLst>
            <pc:docMk/>
            <pc:sldMk cId="2122197286" sldId="261"/>
            <ac:picMk id="7" creationId="{46DA8C23-6330-66E8-9DDA-3BB4E0101F05}"/>
          </ac:picMkLst>
        </pc:picChg>
        <pc:picChg chg="mod">
          <ac:chgData name="Abhijit Sarkar" userId="55efd9c8b510b5ee" providerId="LiveId" clId="{25BF75A3-3156-4C6D-9328-931E71E8C2EB}" dt="2022-11-18T16:46:38.635" v="5" actId="1076"/>
          <ac:picMkLst>
            <pc:docMk/>
            <pc:sldMk cId="2122197286" sldId="261"/>
            <ac:picMk id="9" creationId="{14EBC897-3F74-176A-EF30-D1CF667C67D4}"/>
          </ac:picMkLst>
        </pc:picChg>
      </pc:sldChg>
      <pc:sldChg chg="modSp mod">
        <pc:chgData name="Abhijit Sarkar" userId="55efd9c8b510b5ee" providerId="LiveId" clId="{25BF75A3-3156-4C6D-9328-931E71E8C2EB}" dt="2022-11-19T14:40:19.442" v="173" actId="27636"/>
        <pc:sldMkLst>
          <pc:docMk/>
          <pc:sldMk cId="4096484546" sldId="264"/>
        </pc:sldMkLst>
        <pc:spChg chg="mod">
          <ac:chgData name="Abhijit Sarkar" userId="55efd9c8b510b5ee" providerId="LiveId" clId="{25BF75A3-3156-4C6D-9328-931E71E8C2EB}" dt="2022-11-19T14:40:19.442" v="173" actId="27636"/>
          <ac:spMkLst>
            <pc:docMk/>
            <pc:sldMk cId="4096484546" sldId="264"/>
            <ac:spMk id="3" creationId="{6FBD7BFC-A08E-C1DC-D2FA-D0E9FADB8CC7}"/>
          </ac:spMkLst>
        </pc:spChg>
      </pc:sldChg>
      <pc:sldChg chg="modSp mod">
        <pc:chgData name="Abhijit Sarkar" userId="55efd9c8b510b5ee" providerId="LiveId" clId="{25BF75A3-3156-4C6D-9328-931E71E8C2EB}" dt="2022-11-19T14:42:14.990" v="242" actId="20577"/>
        <pc:sldMkLst>
          <pc:docMk/>
          <pc:sldMk cId="1114369803" sldId="265"/>
        </pc:sldMkLst>
        <pc:spChg chg="mod">
          <ac:chgData name="Abhijit Sarkar" userId="55efd9c8b510b5ee" providerId="LiveId" clId="{25BF75A3-3156-4C6D-9328-931E71E8C2EB}" dt="2022-11-19T14:42:14.990" v="242" actId="20577"/>
          <ac:spMkLst>
            <pc:docMk/>
            <pc:sldMk cId="1114369803" sldId="265"/>
            <ac:spMk id="6" creationId="{79031A27-5A3F-5D5A-5AA8-1E5D6490C953}"/>
          </ac:spMkLst>
        </pc:spChg>
      </pc:sldChg>
      <pc:sldChg chg="modSp mod">
        <pc:chgData name="Abhijit Sarkar" userId="55efd9c8b510b5ee" providerId="LiveId" clId="{25BF75A3-3156-4C6D-9328-931E71E8C2EB}" dt="2022-11-18T16:48:01.501" v="19" actId="20577"/>
        <pc:sldMkLst>
          <pc:docMk/>
          <pc:sldMk cId="2059134119" sldId="266"/>
        </pc:sldMkLst>
        <pc:spChg chg="mod">
          <ac:chgData name="Abhijit Sarkar" userId="55efd9c8b510b5ee" providerId="LiveId" clId="{25BF75A3-3156-4C6D-9328-931E71E8C2EB}" dt="2022-11-18T16:48:01.501" v="19" actId="20577"/>
          <ac:spMkLst>
            <pc:docMk/>
            <pc:sldMk cId="2059134119" sldId="266"/>
            <ac:spMk id="3" creationId="{B514C2EF-0720-D2A7-8A64-B25931FDC3BD}"/>
          </ac:spMkLst>
        </pc:spChg>
      </pc:sldChg>
      <pc:sldChg chg="modSp mod">
        <pc:chgData name="Abhijit Sarkar" userId="55efd9c8b510b5ee" providerId="LiveId" clId="{25BF75A3-3156-4C6D-9328-931E71E8C2EB}" dt="2022-11-19T15:15:18.964" v="275" actId="208"/>
        <pc:sldMkLst>
          <pc:docMk/>
          <pc:sldMk cId="2173078008" sldId="267"/>
        </pc:sldMkLst>
        <pc:spChg chg="mod">
          <ac:chgData name="Abhijit Sarkar" userId="55efd9c8b510b5ee" providerId="LiveId" clId="{25BF75A3-3156-4C6D-9328-931E71E8C2EB}" dt="2022-11-19T15:14:43.841" v="272" actId="14100"/>
          <ac:spMkLst>
            <pc:docMk/>
            <pc:sldMk cId="2173078008" sldId="267"/>
            <ac:spMk id="2" creationId="{8B1536E8-6AF8-5957-272F-BCCC767AFFEA}"/>
          </ac:spMkLst>
        </pc:spChg>
        <pc:spChg chg="mod">
          <ac:chgData name="Abhijit Sarkar" userId="55efd9c8b510b5ee" providerId="LiveId" clId="{25BF75A3-3156-4C6D-9328-931E71E8C2EB}" dt="2022-11-19T15:14:50.497" v="273" actId="1076"/>
          <ac:spMkLst>
            <pc:docMk/>
            <pc:sldMk cId="2173078008" sldId="267"/>
            <ac:spMk id="5" creationId="{828BE8B7-6D16-CCEE-D9E9-248C37E52DC2}"/>
          </ac:spMkLst>
        </pc:spChg>
        <pc:spChg chg="mod">
          <ac:chgData name="Abhijit Sarkar" userId="55efd9c8b510b5ee" providerId="LiveId" clId="{25BF75A3-3156-4C6D-9328-931E71E8C2EB}" dt="2022-11-19T15:15:12.304" v="274" actId="208"/>
          <ac:spMkLst>
            <pc:docMk/>
            <pc:sldMk cId="2173078008" sldId="267"/>
            <ac:spMk id="10" creationId="{46D78492-AB9F-6409-374E-83AC5F484076}"/>
          </ac:spMkLst>
        </pc:spChg>
        <pc:spChg chg="mod">
          <ac:chgData name="Abhijit Sarkar" userId="55efd9c8b510b5ee" providerId="LiveId" clId="{25BF75A3-3156-4C6D-9328-931E71E8C2EB}" dt="2022-11-19T15:15:18.964" v="275" actId="208"/>
          <ac:spMkLst>
            <pc:docMk/>
            <pc:sldMk cId="2173078008" sldId="267"/>
            <ac:spMk id="12" creationId="{865BCAB3-6D2D-9C7B-42FA-D2545920B44A}"/>
          </ac:spMkLst>
        </pc:spChg>
      </pc:sldChg>
      <pc:sldChg chg="modSp mod">
        <pc:chgData name="Abhijit Sarkar" userId="55efd9c8b510b5ee" providerId="LiveId" clId="{25BF75A3-3156-4C6D-9328-931E71E8C2EB}" dt="2022-11-19T15:14:16.194" v="267" actId="27636"/>
        <pc:sldMkLst>
          <pc:docMk/>
          <pc:sldMk cId="1503436599" sldId="268"/>
        </pc:sldMkLst>
        <pc:spChg chg="mod">
          <ac:chgData name="Abhijit Sarkar" userId="55efd9c8b510b5ee" providerId="LiveId" clId="{25BF75A3-3156-4C6D-9328-931E71E8C2EB}" dt="2022-11-19T15:14:16.194" v="267" actId="27636"/>
          <ac:spMkLst>
            <pc:docMk/>
            <pc:sldMk cId="1503436599" sldId="268"/>
            <ac:spMk id="10" creationId="{11CDB097-43CB-CC8D-7F1C-9B20C9A78A91}"/>
          </ac:spMkLst>
        </pc:spChg>
      </pc:sldChg>
      <pc:sldChg chg="modSp mod">
        <pc:chgData name="Abhijit Sarkar" userId="55efd9c8b510b5ee" providerId="LiveId" clId="{25BF75A3-3156-4C6D-9328-931E71E8C2EB}" dt="2022-11-19T15:16:05.459" v="287" actId="207"/>
        <pc:sldMkLst>
          <pc:docMk/>
          <pc:sldMk cId="2869626858" sldId="269"/>
        </pc:sldMkLst>
        <pc:spChg chg="mod">
          <ac:chgData name="Abhijit Sarkar" userId="55efd9c8b510b5ee" providerId="LiveId" clId="{25BF75A3-3156-4C6D-9328-931E71E8C2EB}" dt="2022-11-19T15:16:05.459" v="287" actId="207"/>
          <ac:spMkLst>
            <pc:docMk/>
            <pc:sldMk cId="2869626858" sldId="269"/>
            <ac:spMk id="6" creationId="{75692F89-EFA9-1790-6BD7-9D4D6910409A}"/>
          </ac:spMkLst>
        </pc:spChg>
      </pc:sldChg>
      <pc:sldChg chg="modSp mod">
        <pc:chgData name="Abhijit Sarkar" userId="55efd9c8b510b5ee" providerId="LiveId" clId="{25BF75A3-3156-4C6D-9328-931E71E8C2EB}" dt="2022-11-19T14:27:21.560" v="42" actId="1076"/>
        <pc:sldMkLst>
          <pc:docMk/>
          <pc:sldMk cId="4018938397" sldId="280"/>
        </pc:sldMkLst>
        <pc:picChg chg="mod">
          <ac:chgData name="Abhijit Sarkar" userId="55efd9c8b510b5ee" providerId="LiveId" clId="{25BF75A3-3156-4C6D-9328-931E71E8C2EB}" dt="2022-11-19T14:27:21.560" v="42" actId="1076"/>
          <ac:picMkLst>
            <pc:docMk/>
            <pc:sldMk cId="4018938397" sldId="280"/>
            <ac:picMk id="5" creationId="{22321600-9270-8032-DA18-58EEE878116A}"/>
          </ac:picMkLst>
        </pc:picChg>
      </pc:sldChg>
      <pc:sldChg chg="addSp modSp mod">
        <pc:chgData name="Abhijit Sarkar" userId="55efd9c8b510b5ee" providerId="LiveId" clId="{25BF75A3-3156-4C6D-9328-931E71E8C2EB}" dt="2022-11-19T14:38:12.417" v="161" actId="1076"/>
        <pc:sldMkLst>
          <pc:docMk/>
          <pc:sldMk cId="2555874866" sldId="281"/>
        </pc:sldMkLst>
        <pc:spChg chg="mod">
          <ac:chgData name="Abhijit Sarkar" userId="55efd9c8b510b5ee" providerId="LiveId" clId="{25BF75A3-3156-4C6D-9328-931E71E8C2EB}" dt="2022-11-19T14:27:07.526" v="41" actId="1076"/>
          <ac:spMkLst>
            <pc:docMk/>
            <pc:sldMk cId="2555874866" sldId="281"/>
            <ac:spMk id="10" creationId="{58E80026-E350-F67F-6123-5167ADEFD893}"/>
          </ac:spMkLst>
        </pc:spChg>
        <pc:picChg chg="add mod">
          <ac:chgData name="Abhijit Sarkar" userId="55efd9c8b510b5ee" providerId="LiveId" clId="{25BF75A3-3156-4C6D-9328-931E71E8C2EB}" dt="2022-11-19T14:27:04.170" v="40" actId="1440"/>
          <ac:picMkLst>
            <pc:docMk/>
            <pc:sldMk cId="2555874866" sldId="281"/>
            <ac:picMk id="4" creationId="{D66CD924-427A-4726-5C00-4028703ABA4E}"/>
          </ac:picMkLst>
        </pc:picChg>
        <pc:picChg chg="add mod">
          <ac:chgData name="Abhijit Sarkar" userId="55efd9c8b510b5ee" providerId="LiveId" clId="{25BF75A3-3156-4C6D-9328-931E71E8C2EB}" dt="2022-11-19T14:27:02.204" v="39" actId="1440"/>
          <ac:picMkLst>
            <pc:docMk/>
            <pc:sldMk cId="2555874866" sldId="281"/>
            <ac:picMk id="6" creationId="{EF270F66-E9C1-F186-68C2-D9EDEAC3EE84}"/>
          </ac:picMkLst>
        </pc:picChg>
        <pc:picChg chg="add mod">
          <ac:chgData name="Abhijit Sarkar" userId="55efd9c8b510b5ee" providerId="LiveId" clId="{25BF75A3-3156-4C6D-9328-931E71E8C2EB}" dt="2022-11-19T14:38:12.417" v="161" actId="1076"/>
          <ac:picMkLst>
            <pc:docMk/>
            <pc:sldMk cId="2555874866" sldId="281"/>
            <ac:picMk id="7" creationId="{5890F6C7-5671-2A3D-8D1D-AA57108291EA}"/>
          </ac:picMkLst>
        </pc:picChg>
      </pc:sldChg>
      <pc:sldChg chg="addSp delSp modSp mod">
        <pc:chgData name="Abhijit Sarkar" userId="55efd9c8b510b5ee" providerId="LiveId" clId="{25BF75A3-3156-4C6D-9328-931E71E8C2EB}" dt="2022-11-19T14:38:31.943" v="162" actId="1076"/>
        <pc:sldMkLst>
          <pc:docMk/>
          <pc:sldMk cId="4111991413" sldId="282"/>
        </pc:sldMkLst>
        <pc:spChg chg="mod">
          <ac:chgData name="Abhijit Sarkar" userId="55efd9c8b510b5ee" providerId="LiveId" clId="{25BF75A3-3156-4C6D-9328-931E71E8C2EB}" dt="2022-11-19T14:36:43.955" v="140" actId="122"/>
          <ac:spMkLst>
            <pc:docMk/>
            <pc:sldMk cId="4111991413" sldId="282"/>
            <ac:spMk id="2" creationId="{1E1DC5F9-EA10-8345-339A-D3EA80AEB00A}"/>
          </ac:spMkLst>
        </pc:spChg>
        <pc:spChg chg="mod">
          <ac:chgData name="Abhijit Sarkar" userId="55efd9c8b510b5ee" providerId="LiveId" clId="{25BF75A3-3156-4C6D-9328-931E71E8C2EB}" dt="2022-11-19T14:37:35.874" v="154" actId="1076"/>
          <ac:spMkLst>
            <pc:docMk/>
            <pc:sldMk cId="4111991413" sldId="282"/>
            <ac:spMk id="3" creationId="{B514C2EF-0720-D2A7-8A64-B25931FDC3BD}"/>
          </ac:spMkLst>
        </pc:spChg>
        <pc:picChg chg="add mod">
          <ac:chgData name="Abhijit Sarkar" userId="55efd9c8b510b5ee" providerId="LiveId" clId="{25BF75A3-3156-4C6D-9328-931E71E8C2EB}" dt="2022-11-19T14:38:31.943" v="162" actId="1076"/>
          <ac:picMkLst>
            <pc:docMk/>
            <pc:sldMk cId="4111991413" sldId="282"/>
            <ac:picMk id="5" creationId="{A5468384-279E-1584-0F3D-16D39BFEB076}"/>
          </ac:picMkLst>
        </pc:picChg>
        <pc:picChg chg="add del mod">
          <ac:chgData name="Abhijit Sarkar" userId="55efd9c8b510b5ee" providerId="LiveId" clId="{25BF75A3-3156-4C6D-9328-931E71E8C2EB}" dt="2022-11-19T14:37:13.359" v="148" actId="478"/>
          <ac:picMkLst>
            <pc:docMk/>
            <pc:sldMk cId="4111991413" sldId="282"/>
            <ac:picMk id="6" creationId="{3A3F48D2-8292-2ED7-393F-1C56872627BC}"/>
          </ac:picMkLst>
        </pc:picChg>
        <pc:picChg chg="mod">
          <ac:chgData name="Abhijit Sarkar" userId="55efd9c8b510b5ee" providerId="LiveId" clId="{25BF75A3-3156-4C6D-9328-931E71E8C2EB}" dt="2022-11-19T14:37:24.225" v="152" actId="1076"/>
          <ac:picMkLst>
            <pc:docMk/>
            <pc:sldMk cId="4111991413" sldId="282"/>
            <ac:picMk id="9" creationId="{3D74550C-064B-1527-A12A-F8F26D998702}"/>
          </ac:picMkLst>
        </pc:picChg>
      </pc:sldChg>
      <pc:sldChg chg="del">
        <pc:chgData name="Abhijit Sarkar" userId="55efd9c8b510b5ee" providerId="LiveId" clId="{25BF75A3-3156-4C6D-9328-931E71E8C2EB}" dt="2022-11-19T14:35:40.807" v="127" actId="2696"/>
        <pc:sldMkLst>
          <pc:docMk/>
          <pc:sldMk cId="4222507732" sldId="294"/>
        </pc:sldMkLst>
      </pc:sldChg>
      <pc:sldChg chg="modSp mod">
        <pc:chgData name="Abhijit Sarkar" userId="55efd9c8b510b5ee" providerId="LiveId" clId="{25BF75A3-3156-4C6D-9328-931E71E8C2EB}" dt="2022-11-19T14:31:32.863" v="126" actId="1076"/>
        <pc:sldMkLst>
          <pc:docMk/>
          <pc:sldMk cId="591337015" sldId="295"/>
        </pc:sldMkLst>
        <pc:spChg chg="mod">
          <ac:chgData name="Abhijit Sarkar" userId="55efd9c8b510b5ee" providerId="LiveId" clId="{25BF75A3-3156-4C6D-9328-931E71E8C2EB}" dt="2022-11-19T14:31:32.863" v="126" actId="1076"/>
          <ac:spMkLst>
            <pc:docMk/>
            <pc:sldMk cId="591337015" sldId="295"/>
            <ac:spMk id="3" creationId="{B514C2EF-0720-D2A7-8A64-B25931FDC3BD}"/>
          </ac:spMkLst>
        </pc:spChg>
      </pc:sldChg>
      <pc:sldChg chg="addSp delSp modSp add mod">
        <pc:chgData name="Abhijit Sarkar" userId="55efd9c8b510b5ee" providerId="LiveId" clId="{25BF75A3-3156-4C6D-9328-931E71E8C2EB}" dt="2022-11-19T14:29:34.503" v="89" actId="1440"/>
        <pc:sldMkLst>
          <pc:docMk/>
          <pc:sldMk cId="1161364888" sldId="299"/>
        </pc:sldMkLst>
        <pc:spChg chg="mod">
          <ac:chgData name="Abhijit Sarkar" userId="55efd9c8b510b5ee" providerId="LiveId" clId="{25BF75A3-3156-4C6D-9328-931E71E8C2EB}" dt="2022-11-19T14:28:59.529" v="84" actId="20577"/>
          <ac:spMkLst>
            <pc:docMk/>
            <pc:sldMk cId="1161364888" sldId="299"/>
            <ac:spMk id="2" creationId="{1E1DC5F9-EA10-8345-339A-D3EA80AEB00A}"/>
          </ac:spMkLst>
        </pc:spChg>
        <pc:spChg chg="add del mod">
          <ac:chgData name="Abhijit Sarkar" userId="55efd9c8b510b5ee" providerId="LiveId" clId="{25BF75A3-3156-4C6D-9328-931E71E8C2EB}" dt="2022-11-19T14:27:52.565" v="48" actId="478"/>
          <ac:spMkLst>
            <pc:docMk/>
            <pc:sldMk cId="1161364888" sldId="299"/>
            <ac:spMk id="5" creationId="{4A1741C8-C549-AF85-E671-F41AB04AECA8}"/>
          </ac:spMkLst>
        </pc:spChg>
        <pc:spChg chg="del mod">
          <ac:chgData name="Abhijit Sarkar" userId="55efd9c8b510b5ee" providerId="LiveId" clId="{25BF75A3-3156-4C6D-9328-931E71E8C2EB}" dt="2022-11-19T14:27:46.842" v="46" actId="478"/>
          <ac:spMkLst>
            <pc:docMk/>
            <pc:sldMk cId="1161364888" sldId="299"/>
            <ac:spMk id="10" creationId="{58E80026-E350-F67F-6123-5167ADEFD893}"/>
          </ac:spMkLst>
        </pc:spChg>
        <pc:picChg chg="del">
          <ac:chgData name="Abhijit Sarkar" userId="55efd9c8b510b5ee" providerId="LiveId" clId="{25BF75A3-3156-4C6D-9328-931E71E8C2EB}" dt="2022-11-19T14:27:39.885" v="44" actId="478"/>
          <ac:picMkLst>
            <pc:docMk/>
            <pc:sldMk cId="1161364888" sldId="299"/>
            <ac:picMk id="4" creationId="{D66CD924-427A-4726-5C00-4028703ABA4E}"/>
          </ac:picMkLst>
        </pc:picChg>
        <pc:picChg chg="del">
          <ac:chgData name="Abhijit Sarkar" userId="55efd9c8b510b5ee" providerId="LiveId" clId="{25BF75A3-3156-4C6D-9328-931E71E8C2EB}" dt="2022-11-19T14:27:49.924" v="47" actId="478"/>
          <ac:picMkLst>
            <pc:docMk/>
            <pc:sldMk cId="1161364888" sldId="299"/>
            <ac:picMk id="6" creationId="{EF270F66-E9C1-F186-68C2-D9EDEAC3EE84}"/>
          </ac:picMkLst>
        </pc:picChg>
        <pc:picChg chg="add mod">
          <ac:chgData name="Abhijit Sarkar" userId="55efd9c8b510b5ee" providerId="LiveId" clId="{25BF75A3-3156-4C6D-9328-931E71E8C2EB}" dt="2022-11-19T14:29:34.503" v="89" actId="1440"/>
          <ac:picMkLst>
            <pc:docMk/>
            <pc:sldMk cId="1161364888" sldId="299"/>
            <ac:picMk id="8" creationId="{33225979-ADC8-29A7-D511-32C1B9D9E889}"/>
          </ac:picMkLst>
        </pc:picChg>
      </pc:sldChg>
    </pc:docChg>
  </pc:docChgLst>
  <pc:docChgLst>
    <pc:chgData name="Abhijit Sarkar" userId="55efd9c8b510b5ee" providerId="LiveId" clId="{50AEAD8A-7BA8-438B-A5E1-56F5B4819E50}"/>
    <pc:docChg chg="undo custSel addSld delSld modSld">
      <pc:chgData name="Abhijit Sarkar" userId="55efd9c8b510b5ee" providerId="LiveId" clId="{50AEAD8A-7BA8-438B-A5E1-56F5B4819E50}" dt="2022-12-06T15:02:25.142" v="1616" actId="14100"/>
      <pc:docMkLst>
        <pc:docMk/>
      </pc:docMkLst>
      <pc:sldChg chg="addSp delSp modSp mod">
        <pc:chgData name="Abhijit Sarkar" userId="55efd9c8b510b5ee" providerId="LiveId" clId="{50AEAD8A-7BA8-438B-A5E1-56F5B4819E50}" dt="2022-12-06T15:00:41.839" v="1610" actId="122"/>
        <pc:sldMkLst>
          <pc:docMk/>
          <pc:sldMk cId="1935324883" sldId="256"/>
        </pc:sldMkLst>
        <pc:spChg chg="add mod">
          <ac:chgData name="Abhijit Sarkar" userId="55efd9c8b510b5ee" providerId="LiveId" clId="{50AEAD8A-7BA8-438B-A5E1-56F5B4819E50}" dt="2022-12-06T14:59:44.252" v="1600" actId="688"/>
          <ac:spMkLst>
            <pc:docMk/>
            <pc:sldMk cId="1935324883" sldId="256"/>
            <ac:spMk id="2" creationId="{7C784D5D-D2FE-2F68-06B7-CAA3C3C6ED68}"/>
          </ac:spMkLst>
        </pc:spChg>
        <pc:spChg chg="add del mod">
          <ac:chgData name="Abhijit Sarkar" userId="55efd9c8b510b5ee" providerId="LiveId" clId="{50AEAD8A-7BA8-438B-A5E1-56F5B4819E50}" dt="2022-12-06T14:59:57.753" v="1602" actId="478"/>
          <ac:spMkLst>
            <pc:docMk/>
            <pc:sldMk cId="1935324883" sldId="256"/>
            <ac:spMk id="6" creationId="{B4496472-15D3-AB01-0B03-B19E22928ABE}"/>
          </ac:spMkLst>
        </pc:spChg>
        <pc:spChg chg="add mod">
          <ac:chgData name="Abhijit Sarkar" userId="55efd9c8b510b5ee" providerId="LiveId" clId="{50AEAD8A-7BA8-438B-A5E1-56F5B4819E50}" dt="2022-12-06T15:00:15.478" v="1606" actId="688"/>
          <ac:spMkLst>
            <pc:docMk/>
            <pc:sldMk cId="1935324883" sldId="256"/>
            <ac:spMk id="7" creationId="{52CD532A-B925-D2DC-EEB1-C98543F11A15}"/>
          </ac:spMkLst>
        </pc:spChg>
        <pc:spChg chg="mod">
          <ac:chgData name="Abhijit Sarkar" userId="55efd9c8b510b5ee" providerId="LiveId" clId="{50AEAD8A-7BA8-438B-A5E1-56F5B4819E50}" dt="2022-12-06T15:00:41.839" v="1610" actId="122"/>
          <ac:spMkLst>
            <pc:docMk/>
            <pc:sldMk cId="1935324883" sldId="256"/>
            <ac:spMk id="10" creationId="{46D78492-AB9F-6409-374E-83AC5F484076}"/>
          </ac:spMkLst>
        </pc:spChg>
        <pc:picChg chg="add mod">
          <ac:chgData name="Abhijit Sarkar" userId="55efd9c8b510b5ee" providerId="LiveId" clId="{50AEAD8A-7BA8-438B-A5E1-56F5B4819E50}" dt="2022-12-06T15:00:32.592" v="1608" actId="1076"/>
          <ac:picMkLst>
            <pc:docMk/>
            <pc:sldMk cId="1935324883" sldId="256"/>
            <ac:picMk id="3" creationId="{FB9A4B03-F7DF-66C3-ECB2-D67490452227}"/>
          </ac:picMkLst>
        </pc:picChg>
        <pc:picChg chg="add mod">
          <ac:chgData name="Abhijit Sarkar" userId="55efd9c8b510b5ee" providerId="LiveId" clId="{50AEAD8A-7BA8-438B-A5E1-56F5B4819E50}" dt="2022-12-06T13:37:51.211" v="545" actId="1440"/>
          <ac:picMkLst>
            <pc:docMk/>
            <pc:sldMk cId="1935324883" sldId="256"/>
            <ac:picMk id="4" creationId="{96397E0B-BA15-80D2-6CBC-6AD85C454A85}"/>
          </ac:picMkLst>
        </pc:picChg>
        <pc:picChg chg="mod">
          <ac:chgData name="Abhijit Sarkar" userId="55efd9c8b510b5ee" providerId="LiveId" clId="{50AEAD8A-7BA8-438B-A5E1-56F5B4819E50}" dt="2022-12-06T13:35:19.763" v="516" actId="1440"/>
          <ac:picMkLst>
            <pc:docMk/>
            <pc:sldMk cId="1935324883" sldId="256"/>
            <ac:picMk id="5" creationId="{467D759F-075D-ADAC-DC5C-49DAFD483CE9}"/>
          </ac:picMkLst>
        </pc:picChg>
        <pc:picChg chg="del">
          <ac:chgData name="Abhijit Sarkar" userId="55efd9c8b510b5ee" providerId="LiveId" clId="{50AEAD8A-7BA8-438B-A5E1-56F5B4819E50}" dt="2022-12-06T13:33:17.872" v="505" actId="478"/>
          <ac:picMkLst>
            <pc:docMk/>
            <pc:sldMk cId="1935324883" sldId="256"/>
            <ac:picMk id="7" creationId="{5F571E69-8C99-19AA-5225-9A07F920F944}"/>
          </ac:picMkLst>
        </pc:picChg>
        <pc:picChg chg="add mod">
          <ac:chgData name="Abhijit Sarkar" userId="55efd9c8b510b5ee" providerId="LiveId" clId="{50AEAD8A-7BA8-438B-A5E1-56F5B4819E50}" dt="2022-12-06T13:37:55.935" v="546" actId="14100"/>
          <ac:picMkLst>
            <pc:docMk/>
            <pc:sldMk cId="1935324883" sldId="256"/>
            <ac:picMk id="8" creationId="{82F98376-385E-CEBC-D213-CD421B47C7D7}"/>
          </ac:picMkLst>
        </pc:picChg>
        <pc:picChg chg="add mod">
          <ac:chgData name="Abhijit Sarkar" userId="55efd9c8b510b5ee" providerId="LiveId" clId="{50AEAD8A-7BA8-438B-A5E1-56F5B4819E50}" dt="2022-12-06T15:00:25.022" v="1607" actId="1076"/>
          <ac:picMkLst>
            <pc:docMk/>
            <pc:sldMk cId="1935324883" sldId="256"/>
            <ac:picMk id="9" creationId="{974F9469-0E27-9551-8C54-F523F9726B28}"/>
          </ac:picMkLst>
        </pc:picChg>
        <pc:picChg chg="add mod">
          <ac:chgData name="Abhijit Sarkar" userId="55efd9c8b510b5ee" providerId="LiveId" clId="{50AEAD8A-7BA8-438B-A5E1-56F5B4819E50}" dt="2022-12-06T13:37:34.987" v="541" actId="1440"/>
          <ac:picMkLst>
            <pc:docMk/>
            <pc:sldMk cId="1935324883" sldId="256"/>
            <ac:picMk id="11" creationId="{5238F0C9-7196-62CD-D3B7-862225988FB8}"/>
          </ac:picMkLst>
        </pc:picChg>
      </pc:sldChg>
      <pc:sldChg chg="modSp mod">
        <pc:chgData name="Abhijit Sarkar" userId="55efd9c8b510b5ee" providerId="LiveId" clId="{50AEAD8A-7BA8-438B-A5E1-56F5B4819E50}" dt="2022-12-06T13:38:34.073" v="549" actId="5793"/>
        <pc:sldMkLst>
          <pc:docMk/>
          <pc:sldMk cId="3971979237" sldId="257"/>
        </pc:sldMkLst>
        <pc:spChg chg="mod">
          <ac:chgData name="Abhijit Sarkar" userId="55efd9c8b510b5ee" providerId="LiveId" clId="{50AEAD8A-7BA8-438B-A5E1-56F5B4819E50}" dt="2022-12-06T13:38:34.073" v="549" actId="5793"/>
          <ac:spMkLst>
            <pc:docMk/>
            <pc:sldMk cId="3971979237" sldId="257"/>
            <ac:spMk id="4" creationId="{A755EEFB-A221-2373-D4B5-3871C8BA2A4B}"/>
          </ac:spMkLst>
        </pc:spChg>
      </pc:sldChg>
      <pc:sldChg chg="addSp delSp modSp mod modClrScheme chgLayout">
        <pc:chgData name="Abhijit Sarkar" userId="55efd9c8b510b5ee" providerId="LiveId" clId="{50AEAD8A-7BA8-438B-A5E1-56F5B4819E50}" dt="2022-12-06T14:11:33.788" v="958" actId="1440"/>
        <pc:sldMkLst>
          <pc:docMk/>
          <pc:sldMk cId="2765325126" sldId="259"/>
        </pc:sldMkLst>
        <pc:spChg chg="mod ord">
          <ac:chgData name="Abhijit Sarkar" userId="55efd9c8b510b5ee" providerId="LiveId" clId="{50AEAD8A-7BA8-438B-A5E1-56F5B4819E50}" dt="2022-12-06T14:11:27.583" v="956" actId="700"/>
          <ac:spMkLst>
            <pc:docMk/>
            <pc:sldMk cId="2765325126" sldId="259"/>
            <ac:spMk id="2" creationId="{D4852EC1-7499-4775-42E5-F6A5B5B80445}"/>
          </ac:spMkLst>
        </pc:spChg>
        <pc:spChg chg="add del mod ord">
          <ac:chgData name="Abhijit Sarkar" userId="55efd9c8b510b5ee" providerId="LiveId" clId="{50AEAD8A-7BA8-438B-A5E1-56F5B4819E50}" dt="2022-12-06T14:11:27.583" v="956" actId="700"/>
          <ac:spMkLst>
            <pc:docMk/>
            <pc:sldMk cId="2765325126" sldId="259"/>
            <ac:spMk id="9" creationId="{1808C3A8-727A-0EF6-1ADA-3E964D52DB8D}"/>
          </ac:spMkLst>
        </pc:spChg>
        <pc:spChg chg="add del mod ord">
          <ac:chgData name="Abhijit Sarkar" userId="55efd9c8b510b5ee" providerId="LiveId" clId="{50AEAD8A-7BA8-438B-A5E1-56F5B4819E50}" dt="2022-12-06T14:11:27.583" v="956" actId="700"/>
          <ac:spMkLst>
            <pc:docMk/>
            <pc:sldMk cId="2765325126" sldId="259"/>
            <ac:spMk id="10" creationId="{96B4BFAC-22D2-C615-B2B7-CCEDDCC7EB6F}"/>
          </ac:spMkLst>
        </pc:spChg>
        <pc:picChg chg="del">
          <ac:chgData name="Abhijit Sarkar" userId="55efd9c8b510b5ee" providerId="LiveId" clId="{50AEAD8A-7BA8-438B-A5E1-56F5B4819E50}" dt="2022-12-06T14:09:08.582" v="941" actId="478"/>
          <ac:picMkLst>
            <pc:docMk/>
            <pc:sldMk cId="2765325126" sldId="259"/>
            <ac:picMk id="4" creationId="{4074D85E-B36A-2AA0-879F-6B100CB52B90}"/>
          </ac:picMkLst>
        </pc:picChg>
        <pc:picChg chg="add mod">
          <ac:chgData name="Abhijit Sarkar" userId="55efd9c8b510b5ee" providerId="LiveId" clId="{50AEAD8A-7BA8-438B-A5E1-56F5B4819E50}" dt="2022-12-06T14:11:33.788" v="958" actId="1440"/>
          <ac:picMkLst>
            <pc:docMk/>
            <pc:sldMk cId="2765325126" sldId="259"/>
            <ac:picMk id="5" creationId="{08A45FA5-9C15-B529-A783-2D115E9E5493}"/>
          </ac:picMkLst>
        </pc:picChg>
        <pc:picChg chg="del">
          <ac:chgData name="Abhijit Sarkar" userId="55efd9c8b510b5ee" providerId="LiveId" clId="{50AEAD8A-7BA8-438B-A5E1-56F5B4819E50}" dt="2022-12-06T14:09:10.332" v="942" actId="478"/>
          <ac:picMkLst>
            <pc:docMk/>
            <pc:sldMk cId="2765325126" sldId="259"/>
            <ac:picMk id="7" creationId="{271A067F-B6F0-A388-659E-21B3D70A6ED6}"/>
          </ac:picMkLst>
        </pc:picChg>
        <pc:picChg chg="add mod">
          <ac:chgData name="Abhijit Sarkar" userId="55efd9c8b510b5ee" providerId="LiveId" clId="{50AEAD8A-7BA8-438B-A5E1-56F5B4819E50}" dt="2022-12-06T14:11:31.585" v="957" actId="1440"/>
          <ac:picMkLst>
            <pc:docMk/>
            <pc:sldMk cId="2765325126" sldId="259"/>
            <ac:picMk id="8" creationId="{93BB9D57-63EC-D4A7-D335-352ECBA48B1D}"/>
          </ac:picMkLst>
        </pc:picChg>
      </pc:sldChg>
      <pc:sldChg chg="addSp delSp modSp mod">
        <pc:chgData name="Abhijit Sarkar" userId="55efd9c8b510b5ee" providerId="LiveId" clId="{50AEAD8A-7BA8-438B-A5E1-56F5B4819E50}" dt="2022-12-06T14:12:08.423" v="962" actId="1076"/>
        <pc:sldMkLst>
          <pc:docMk/>
          <pc:sldMk cId="3790887498" sldId="260"/>
        </pc:sldMkLst>
        <pc:spChg chg="mod">
          <ac:chgData name="Abhijit Sarkar" userId="55efd9c8b510b5ee" providerId="LiveId" clId="{50AEAD8A-7BA8-438B-A5E1-56F5B4819E50}" dt="2022-12-06T14:09:20.287" v="945" actId="1076"/>
          <ac:spMkLst>
            <pc:docMk/>
            <pc:sldMk cId="3790887498" sldId="260"/>
            <ac:spMk id="2" creationId="{93D47F50-1226-1FA6-372E-E09950FC0ADC}"/>
          </ac:spMkLst>
        </pc:spChg>
        <pc:picChg chg="del">
          <ac:chgData name="Abhijit Sarkar" userId="55efd9c8b510b5ee" providerId="LiveId" clId="{50AEAD8A-7BA8-438B-A5E1-56F5B4819E50}" dt="2022-12-06T14:09:13.786" v="943" actId="478"/>
          <ac:picMkLst>
            <pc:docMk/>
            <pc:sldMk cId="3790887498" sldId="260"/>
            <ac:picMk id="4" creationId="{E946709B-64F2-F0F2-0C5A-7A287E68CCBF}"/>
          </ac:picMkLst>
        </pc:picChg>
        <pc:picChg chg="add mod">
          <ac:chgData name="Abhijit Sarkar" userId="55efd9c8b510b5ee" providerId="LiveId" clId="{50AEAD8A-7BA8-438B-A5E1-56F5B4819E50}" dt="2022-12-06T14:12:08.423" v="962" actId="1076"/>
          <ac:picMkLst>
            <pc:docMk/>
            <pc:sldMk cId="3790887498" sldId="260"/>
            <ac:picMk id="5" creationId="{D66E5312-90D1-6BD1-DF47-CB6F49648E4E}"/>
          </ac:picMkLst>
        </pc:picChg>
        <pc:picChg chg="del">
          <ac:chgData name="Abhijit Sarkar" userId="55efd9c8b510b5ee" providerId="LiveId" clId="{50AEAD8A-7BA8-438B-A5E1-56F5B4819E50}" dt="2022-12-06T14:09:15.630" v="944" actId="478"/>
          <ac:picMkLst>
            <pc:docMk/>
            <pc:sldMk cId="3790887498" sldId="260"/>
            <ac:picMk id="7" creationId="{AC35E3E1-15A4-46EF-C7B5-9F2F51887A97}"/>
          </ac:picMkLst>
        </pc:picChg>
      </pc:sldChg>
      <pc:sldChg chg="addSp delSp modSp mod">
        <pc:chgData name="Abhijit Sarkar" userId="55efd9c8b510b5ee" providerId="LiveId" clId="{50AEAD8A-7BA8-438B-A5E1-56F5B4819E50}" dt="2022-12-06T14:13:06.391" v="967" actId="1440"/>
        <pc:sldMkLst>
          <pc:docMk/>
          <pc:sldMk cId="2122197286" sldId="261"/>
        </pc:sldMkLst>
        <pc:spChg chg="mod">
          <ac:chgData name="Abhijit Sarkar" userId="55efd9c8b510b5ee" providerId="LiveId" clId="{50AEAD8A-7BA8-438B-A5E1-56F5B4819E50}" dt="2022-12-06T14:12:15.615" v="963" actId="1076"/>
          <ac:spMkLst>
            <pc:docMk/>
            <pc:sldMk cId="2122197286" sldId="261"/>
            <ac:spMk id="2" creationId="{E3D4B8C6-9FFC-09B4-D595-344B4CE85BCE}"/>
          </ac:spMkLst>
        </pc:spChg>
        <pc:picChg chg="del">
          <ac:chgData name="Abhijit Sarkar" userId="55efd9c8b510b5ee" providerId="LiveId" clId="{50AEAD8A-7BA8-438B-A5E1-56F5B4819E50}" dt="2022-12-06T14:09:23.553" v="946" actId="478"/>
          <ac:picMkLst>
            <pc:docMk/>
            <pc:sldMk cId="2122197286" sldId="261"/>
            <ac:picMk id="4" creationId="{586EE20B-D8EC-B0BF-A544-BB2F146B29C1}"/>
          </ac:picMkLst>
        </pc:picChg>
        <pc:picChg chg="add mod">
          <ac:chgData name="Abhijit Sarkar" userId="55efd9c8b510b5ee" providerId="LiveId" clId="{50AEAD8A-7BA8-438B-A5E1-56F5B4819E50}" dt="2022-12-06T14:13:06.391" v="967" actId="1440"/>
          <ac:picMkLst>
            <pc:docMk/>
            <pc:sldMk cId="2122197286" sldId="261"/>
            <ac:picMk id="5" creationId="{36903C1A-CD64-FA7F-E563-9331184F6F0C}"/>
          </ac:picMkLst>
        </pc:picChg>
        <pc:picChg chg="del">
          <ac:chgData name="Abhijit Sarkar" userId="55efd9c8b510b5ee" providerId="LiveId" clId="{50AEAD8A-7BA8-438B-A5E1-56F5B4819E50}" dt="2022-12-06T14:09:25.367" v="947" actId="478"/>
          <ac:picMkLst>
            <pc:docMk/>
            <pc:sldMk cId="2122197286" sldId="261"/>
            <ac:picMk id="7" creationId="{46DA8C23-6330-66E8-9DDA-3BB4E0101F05}"/>
          </ac:picMkLst>
        </pc:picChg>
        <pc:picChg chg="del">
          <ac:chgData name="Abhijit Sarkar" userId="55efd9c8b510b5ee" providerId="LiveId" clId="{50AEAD8A-7BA8-438B-A5E1-56F5B4819E50}" dt="2022-12-06T14:09:27.789" v="948" actId="478"/>
          <ac:picMkLst>
            <pc:docMk/>
            <pc:sldMk cId="2122197286" sldId="261"/>
            <ac:picMk id="9" creationId="{14EBC897-3F74-176A-EF30-D1CF667C67D4}"/>
          </ac:picMkLst>
        </pc:picChg>
      </pc:sldChg>
      <pc:sldChg chg="addSp delSp modSp mod">
        <pc:chgData name="Abhijit Sarkar" userId="55efd9c8b510b5ee" providerId="LiveId" clId="{50AEAD8A-7BA8-438B-A5E1-56F5B4819E50}" dt="2022-12-06T14:13:42.183" v="973" actId="1076"/>
        <pc:sldMkLst>
          <pc:docMk/>
          <pc:sldMk cId="2388984749" sldId="263"/>
        </pc:sldMkLst>
        <pc:spChg chg="mod">
          <ac:chgData name="Abhijit Sarkar" userId="55efd9c8b510b5ee" providerId="LiveId" clId="{50AEAD8A-7BA8-438B-A5E1-56F5B4819E50}" dt="2022-12-06T14:13:17.155" v="969" actId="1076"/>
          <ac:spMkLst>
            <pc:docMk/>
            <pc:sldMk cId="2388984749" sldId="263"/>
            <ac:spMk id="2" creationId="{F170DB82-4E2D-CDB6-317A-77F9D14F8579}"/>
          </ac:spMkLst>
        </pc:spChg>
        <pc:spChg chg="del mod">
          <ac:chgData name="Abhijit Sarkar" userId="55efd9c8b510b5ee" providerId="LiveId" clId="{50AEAD8A-7BA8-438B-A5E1-56F5B4819E50}" dt="2022-12-06T14:13:12.165" v="968" actId="478"/>
          <ac:spMkLst>
            <pc:docMk/>
            <pc:sldMk cId="2388984749" sldId="263"/>
            <ac:spMk id="3" creationId="{7B315ACD-AEFB-9213-0B30-C512899D93C4}"/>
          </ac:spMkLst>
        </pc:spChg>
        <pc:spChg chg="add del mod">
          <ac:chgData name="Abhijit Sarkar" userId="55efd9c8b510b5ee" providerId="LiveId" clId="{50AEAD8A-7BA8-438B-A5E1-56F5B4819E50}" dt="2022-12-06T14:13:32.173" v="970" actId="931"/>
          <ac:spMkLst>
            <pc:docMk/>
            <pc:sldMk cId="2388984749" sldId="263"/>
            <ac:spMk id="5" creationId="{CC6D114F-E848-1652-A436-455171532BDF}"/>
          </ac:spMkLst>
        </pc:spChg>
        <pc:picChg chg="add mod">
          <ac:chgData name="Abhijit Sarkar" userId="55efd9c8b510b5ee" providerId="LiveId" clId="{50AEAD8A-7BA8-438B-A5E1-56F5B4819E50}" dt="2022-12-06T14:13:42.183" v="973" actId="1076"/>
          <ac:picMkLst>
            <pc:docMk/>
            <pc:sldMk cId="2388984749" sldId="263"/>
            <ac:picMk id="7" creationId="{527269A0-B9D1-CCCE-D0DB-C98D857B5DDC}"/>
          </ac:picMkLst>
        </pc:picChg>
      </pc:sldChg>
      <pc:sldChg chg="modSp mod">
        <pc:chgData name="Abhijit Sarkar" userId="55efd9c8b510b5ee" providerId="LiveId" clId="{50AEAD8A-7BA8-438B-A5E1-56F5B4819E50}" dt="2022-12-06T14:18:11.766" v="1016" actId="207"/>
        <pc:sldMkLst>
          <pc:docMk/>
          <pc:sldMk cId="4096484546" sldId="264"/>
        </pc:sldMkLst>
        <pc:spChg chg="mod">
          <ac:chgData name="Abhijit Sarkar" userId="55efd9c8b510b5ee" providerId="LiveId" clId="{50AEAD8A-7BA8-438B-A5E1-56F5B4819E50}" dt="2022-12-06T14:18:02.581" v="1015" actId="20577"/>
          <ac:spMkLst>
            <pc:docMk/>
            <pc:sldMk cId="4096484546" sldId="264"/>
            <ac:spMk id="2" creationId="{6E9D6C77-E319-7A84-0705-FBC9039E061F}"/>
          </ac:spMkLst>
        </pc:spChg>
        <pc:spChg chg="mod">
          <ac:chgData name="Abhijit Sarkar" userId="55efd9c8b510b5ee" providerId="LiveId" clId="{50AEAD8A-7BA8-438B-A5E1-56F5B4819E50}" dt="2022-12-06T14:18:11.766" v="1016" actId="207"/>
          <ac:spMkLst>
            <pc:docMk/>
            <pc:sldMk cId="4096484546" sldId="264"/>
            <ac:spMk id="3" creationId="{6FBD7BFC-A08E-C1DC-D2FA-D0E9FADB8CC7}"/>
          </ac:spMkLst>
        </pc:spChg>
        <pc:picChg chg="mod">
          <ac:chgData name="Abhijit Sarkar" userId="55efd9c8b510b5ee" providerId="LiveId" clId="{50AEAD8A-7BA8-438B-A5E1-56F5B4819E50}" dt="2022-12-06T14:17:25.793" v="1012" actId="208"/>
          <ac:picMkLst>
            <pc:docMk/>
            <pc:sldMk cId="4096484546" sldId="264"/>
            <ac:picMk id="5" creationId="{CDAC0FFA-8279-B593-7417-B291A9C091D6}"/>
          </ac:picMkLst>
        </pc:picChg>
      </pc:sldChg>
      <pc:sldChg chg="modSp mod">
        <pc:chgData name="Abhijit Sarkar" userId="55efd9c8b510b5ee" providerId="LiveId" clId="{50AEAD8A-7BA8-438B-A5E1-56F5B4819E50}" dt="2022-12-06T14:18:53.407" v="1021" actId="20577"/>
        <pc:sldMkLst>
          <pc:docMk/>
          <pc:sldMk cId="1114369803" sldId="265"/>
        </pc:sldMkLst>
        <pc:spChg chg="mod">
          <ac:chgData name="Abhijit Sarkar" userId="55efd9c8b510b5ee" providerId="LiveId" clId="{50AEAD8A-7BA8-438B-A5E1-56F5B4819E50}" dt="2022-12-06T14:18:53.407" v="1021" actId="20577"/>
          <ac:spMkLst>
            <pc:docMk/>
            <pc:sldMk cId="1114369803" sldId="265"/>
            <ac:spMk id="6" creationId="{79031A27-5A3F-5D5A-5AA8-1E5D6490C953}"/>
          </ac:spMkLst>
        </pc:spChg>
      </pc:sldChg>
      <pc:sldChg chg="addSp modSp mod">
        <pc:chgData name="Abhijit Sarkar" userId="55efd9c8b510b5ee" providerId="LiveId" clId="{50AEAD8A-7BA8-438B-A5E1-56F5B4819E50}" dt="2022-12-06T14:21:18.002" v="1045" actId="14100"/>
        <pc:sldMkLst>
          <pc:docMk/>
          <pc:sldMk cId="2059134119" sldId="266"/>
        </pc:sldMkLst>
        <pc:spChg chg="mod">
          <ac:chgData name="Abhijit Sarkar" userId="55efd9c8b510b5ee" providerId="LiveId" clId="{50AEAD8A-7BA8-438B-A5E1-56F5B4819E50}" dt="2022-12-06T14:19:50.819" v="1030" actId="207"/>
          <ac:spMkLst>
            <pc:docMk/>
            <pc:sldMk cId="2059134119" sldId="266"/>
            <ac:spMk id="3" creationId="{B514C2EF-0720-D2A7-8A64-B25931FDC3BD}"/>
          </ac:spMkLst>
        </pc:spChg>
        <pc:picChg chg="add mod">
          <ac:chgData name="Abhijit Sarkar" userId="55efd9c8b510b5ee" providerId="LiveId" clId="{50AEAD8A-7BA8-438B-A5E1-56F5B4819E50}" dt="2022-12-06T14:21:18.002" v="1045" actId="14100"/>
          <ac:picMkLst>
            <pc:docMk/>
            <pc:sldMk cId="2059134119" sldId="266"/>
            <ac:picMk id="5" creationId="{7175F295-2254-DE8D-1A3E-6775E2B4D979}"/>
          </ac:picMkLst>
        </pc:picChg>
        <pc:picChg chg="mod">
          <ac:chgData name="Abhijit Sarkar" userId="55efd9c8b510b5ee" providerId="LiveId" clId="{50AEAD8A-7BA8-438B-A5E1-56F5B4819E50}" dt="2022-12-06T14:19:58.385" v="1031" actId="27349"/>
          <ac:picMkLst>
            <pc:docMk/>
            <pc:sldMk cId="2059134119" sldId="266"/>
            <ac:picMk id="9" creationId="{3D74550C-064B-1527-A12A-F8F26D998702}"/>
          </ac:picMkLst>
        </pc:picChg>
      </pc:sldChg>
      <pc:sldChg chg="addSp modSp mod">
        <pc:chgData name="Abhijit Sarkar" userId="55efd9c8b510b5ee" providerId="LiveId" clId="{50AEAD8A-7BA8-438B-A5E1-56F5B4819E50}" dt="2022-12-06T15:02:25.142" v="1616" actId="14100"/>
        <pc:sldMkLst>
          <pc:docMk/>
          <pc:sldMk cId="2173078008" sldId="267"/>
        </pc:sldMkLst>
        <pc:spChg chg="mod">
          <ac:chgData name="Abhijit Sarkar" userId="55efd9c8b510b5ee" providerId="LiveId" clId="{50AEAD8A-7BA8-438B-A5E1-56F5B4819E50}" dt="2022-12-06T15:01:01.375" v="1611" actId="14100"/>
          <ac:spMkLst>
            <pc:docMk/>
            <pc:sldMk cId="2173078008" sldId="267"/>
            <ac:spMk id="4" creationId="{EB2503E1-EBBF-993A-B7D5-C3C1BA5ABD53}"/>
          </ac:spMkLst>
        </pc:spChg>
        <pc:spChg chg="add mod">
          <ac:chgData name="Abhijit Sarkar" userId="55efd9c8b510b5ee" providerId="LiveId" clId="{50AEAD8A-7BA8-438B-A5E1-56F5B4819E50}" dt="2022-12-06T15:02:25.142" v="1616" actId="14100"/>
          <ac:spMkLst>
            <pc:docMk/>
            <pc:sldMk cId="2173078008" sldId="267"/>
            <ac:spMk id="6" creationId="{D088C5A3-9AD5-5E27-B29F-011939634C9E}"/>
          </ac:spMkLst>
        </pc:spChg>
        <pc:spChg chg="mod">
          <ac:chgData name="Abhijit Sarkar" userId="55efd9c8b510b5ee" providerId="LiveId" clId="{50AEAD8A-7BA8-438B-A5E1-56F5B4819E50}" dt="2022-12-06T15:01:06.526" v="1612" actId="14100"/>
          <ac:spMkLst>
            <pc:docMk/>
            <pc:sldMk cId="2173078008" sldId="267"/>
            <ac:spMk id="7" creationId="{B0D15180-3174-BE48-EC91-207563796B81}"/>
          </ac:spMkLst>
        </pc:spChg>
        <pc:spChg chg="mod">
          <ac:chgData name="Abhijit Sarkar" userId="55efd9c8b510b5ee" providerId="LiveId" clId="{50AEAD8A-7BA8-438B-A5E1-56F5B4819E50}" dt="2022-12-06T15:02:08.011" v="1613" actId="113"/>
          <ac:spMkLst>
            <pc:docMk/>
            <pc:sldMk cId="2173078008" sldId="267"/>
            <ac:spMk id="10" creationId="{46D78492-AB9F-6409-374E-83AC5F484076}"/>
          </ac:spMkLst>
        </pc:spChg>
        <pc:spChg chg="mod">
          <ac:chgData name="Abhijit Sarkar" userId="55efd9c8b510b5ee" providerId="LiveId" clId="{50AEAD8A-7BA8-438B-A5E1-56F5B4819E50}" dt="2022-12-05T11:58:44.815" v="203" actId="207"/>
          <ac:spMkLst>
            <pc:docMk/>
            <pc:sldMk cId="2173078008" sldId="267"/>
            <ac:spMk id="12" creationId="{865BCAB3-6D2D-9C7B-42FA-D2545920B44A}"/>
          </ac:spMkLst>
        </pc:spChg>
        <pc:picChg chg="mod">
          <ac:chgData name="Abhijit Sarkar" userId="55efd9c8b510b5ee" providerId="LiveId" clId="{50AEAD8A-7BA8-438B-A5E1-56F5B4819E50}" dt="2022-12-05T11:58:36.232" v="202" actId="27349"/>
          <ac:picMkLst>
            <pc:docMk/>
            <pc:sldMk cId="2173078008" sldId="267"/>
            <ac:picMk id="3" creationId="{9FB5B1F5-6B3E-A5E7-3BF3-7844C2EF2624}"/>
          </ac:picMkLst>
        </pc:picChg>
      </pc:sldChg>
      <pc:sldChg chg="modSp mod">
        <pc:chgData name="Abhijit Sarkar" userId="55efd9c8b510b5ee" providerId="LiveId" clId="{50AEAD8A-7BA8-438B-A5E1-56F5B4819E50}" dt="2022-12-06T13:38:15.968" v="547" actId="20577"/>
        <pc:sldMkLst>
          <pc:docMk/>
          <pc:sldMk cId="1503436599" sldId="268"/>
        </pc:sldMkLst>
        <pc:spChg chg="mod">
          <ac:chgData name="Abhijit Sarkar" userId="55efd9c8b510b5ee" providerId="LiveId" clId="{50AEAD8A-7BA8-438B-A5E1-56F5B4819E50}" dt="2022-12-06T13:38:15.968" v="547" actId="20577"/>
          <ac:spMkLst>
            <pc:docMk/>
            <pc:sldMk cId="1503436599" sldId="268"/>
            <ac:spMk id="10" creationId="{11CDB097-43CB-CC8D-7F1C-9B20C9A78A91}"/>
          </ac:spMkLst>
        </pc:spChg>
      </pc:sldChg>
      <pc:sldChg chg="modSp mod">
        <pc:chgData name="Abhijit Sarkar" userId="55efd9c8b510b5ee" providerId="LiveId" clId="{50AEAD8A-7BA8-438B-A5E1-56F5B4819E50}" dt="2022-12-06T13:39:01.527" v="555" actId="207"/>
        <pc:sldMkLst>
          <pc:docMk/>
          <pc:sldMk cId="2869626858" sldId="269"/>
        </pc:sldMkLst>
        <pc:spChg chg="mod">
          <ac:chgData name="Abhijit Sarkar" userId="55efd9c8b510b5ee" providerId="LiveId" clId="{50AEAD8A-7BA8-438B-A5E1-56F5B4819E50}" dt="2022-12-06T13:38:52.331" v="553" actId="207"/>
          <ac:spMkLst>
            <pc:docMk/>
            <pc:sldMk cId="2869626858" sldId="269"/>
            <ac:spMk id="5" creationId="{D3E55E7C-47BA-A956-F158-6FA72BF536D1}"/>
          </ac:spMkLst>
        </pc:spChg>
        <pc:spChg chg="mod">
          <ac:chgData name="Abhijit Sarkar" userId="55efd9c8b510b5ee" providerId="LiveId" clId="{50AEAD8A-7BA8-438B-A5E1-56F5B4819E50}" dt="2022-12-06T13:38:56.306" v="554" actId="207"/>
          <ac:spMkLst>
            <pc:docMk/>
            <pc:sldMk cId="2869626858" sldId="269"/>
            <ac:spMk id="6" creationId="{75692F89-EFA9-1790-6BD7-9D4D6910409A}"/>
          </ac:spMkLst>
        </pc:spChg>
        <pc:spChg chg="mod">
          <ac:chgData name="Abhijit Sarkar" userId="55efd9c8b510b5ee" providerId="LiveId" clId="{50AEAD8A-7BA8-438B-A5E1-56F5B4819E50}" dt="2022-12-06T13:39:01.527" v="555" actId="207"/>
          <ac:spMkLst>
            <pc:docMk/>
            <pc:sldMk cId="2869626858" sldId="269"/>
            <ac:spMk id="7" creationId="{230F2AAB-2639-DAEE-6A88-84D661DFD31B}"/>
          </ac:spMkLst>
        </pc:spChg>
      </pc:sldChg>
      <pc:sldChg chg="modSp mod">
        <pc:chgData name="Abhijit Sarkar" userId="55efd9c8b510b5ee" providerId="LiveId" clId="{50AEAD8A-7BA8-438B-A5E1-56F5B4819E50}" dt="2022-12-06T13:44:56.734" v="771" actId="20577"/>
        <pc:sldMkLst>
          <pc:docMk/>
          <pc:sldMk cId="3820192227" sldId="270"/>
        </pc:sldMkLst>
        <pc:spChg chg="mod">
          <ac:chgData name="Abhijit Sarkar" userId="55efd9c8b510b5ee" providerId="LiveId" clId="{50AEAD8A-7BA8-438B-A5E1-56F5B4819E50}" dt="2022-12-06T13:39:43.380" v="600" actId="20577"/>
          <ac:spMkLst>
            <pc:docMk/>
            <pc:sldMk cId="3820192227" sldId="270"/>
            <ac:spMk id="2" creationId="{1C7A45F9-A4BB-3CC8-E5D4-B6826CE47D4E}"/>
          </ac:spMkLst>
        </pc:spChg>
        <pc:spChg chg="mod">
          <ac:chgData name="Abhijit Sarkar" userId="55efd9c8b510b5ee" providerId="LiveId" clId="{50AEAD8A-7BA8-438B-A5E1-56F5B4819E50}" dt="2022-12-06T13:44:56.734" v="771" actId="20577"/>
          <ac:spMkLst>
            <pc:docMk/>
            <pc:sldMk cId="3820192227" sldId="270"/>
            <ac:spMk id="10" creationId="{AD8B75E1-1927-09F7-820C-5B0230AE7DEA}"/>
          </ac:spMkLst>
        </pc:spChg>
        <pc:picChg chg="mod">
          <ac:chgData name="Abhijit Sarkar" userId="55efd9c8b510b5ee" providerId="LiveId" clId="{50AEAD8A-7BA8-438B-A5E1-56F5B4819E50}" dt="2022-12-06T13:42:59.456" v="607" actId="14100"/>
          <ac:picMkLst>
            <pc:docMk/>
            <pc:sldMk cId="3820192227" sldId="270"/>
            <ac:picMk id="4" creationId="{0BBC202A-2263-D55C-C76C-381DFC520776}"/>
          </ac:picMkLst>
        </pc:picChg>
      </pc:sldChg>
      <pc:sldChg chg="modSp mod">
        <pc:chgData name="Abhijit Sarkar" userId="55efd9c8b510b5ee" providerId="LiveId" clId="{50AEAD8A-7BA8-438B-A5E1-56F5B4819E50}" dt="2022-12-06T14:05:14.844" v="793"/>
        <pc:sldMkLst>
          <pc:docMk/>
          <pc:sldMk cId="3860737146" sldId="271"/>
        </pc:sldMkLst>
        <pc:spChg chg="mod">
          <ac:chgData name="Abhijit Sarkar" userId="55efd9c8b510b5ee" providerId="LiveId" clId="{50AEAD8A-7BA8-438B-A5E1-56F5B4819E50}" dt="2022-12-06T14:05:14.844" v="793"/>
          <ac:spMkLst>
            <pc:docMk/>
            <pc:sldMk cId="3860737146" sldId="271"/>
            <ac:spMk id="3" creationId="{22A4D9C2-7387-8CAB-B3F3-8DE4AE4AFCDD}"/>
          </ac:spMkLst>
        </pc:spChg>
        <pc:spChg chg="mod">
          <ac:chgData name="Abhijit Sarkar" userId="55efd9c8b510b5ee" providerId="LiveId" clId="{50AEAD8A-7BA8-438B-A5E1-56F5B4819E50}" dt="2022-12-06T13:45:20.102" v="791" actId="20577"/>
          <ac:spMkLst>
            <pc:docMk/>
            <pc:sldMk cId="3860737146" sldId="271"/>
            <ac:spMk id="6" creationId="{A6E18963-7C3F-F8AA-C7C0-90EBF14192B7}"/>
          </ac:spMkLst>
        </pc:spChg>
      </pc:sldChg>
      <pc:sldChg chg="modSp del mod">
        <pc:chgData name="Abhijit Sarkar" userId="55efd9c8b510b5ee" providerId="LiveId" clId="{50AEAD8A-7BA8-438B-A5E1-56F5B4819E50}" dt="2022-12-06T14:09:03.300" v="940" actId="2696"/>
        <pc:sldMkLst>
          <pc:docMk/>
          <pc:sldMk cId="729264731" sldId="272"/>
        </pc:sldMkLst>
        <pc:spChg chg="mod">
          <ac:chgData name="Abhijit Sarkar" userId="55efd9c8b510b5ee" providerId="LiveId" clId="{50AEAD8A-7BA8-438B-A5E1-56F5B4819E50}" dt="2022-12-06T14:08:56.578" v="939" actId="6549"/>
          <ac:spMkLst>
            <pc:docMk/>
            <pc:sldMk cId="729264731" sldId="272"/>
            <ac:spMk id="6" creationId="{379B4DF3-629D-8D7A-D02A-737AA90DCB4F}"/>
          </ac:spMkLst>
        </pc:spChg>
      </pc:sldChg>
      <pc:sldChg chg="modSp mod">
        <pc:chgData name="Abhijit Sarkar" userId="55efd9c8b510b5ee" providerId="LiveId" clId="{50AEAD8A-7BA8-438B-A5E1-56F5B4819E50}" dt="2022-12-06T14:43:55.453" v="1535" actId="20577"/>
        <pc:sldMkLst>
          <pc:docMk/>
          <pc:sldMk cId="2526083332" sldId="273"/>
        </pc:sldMkLst>
        <pc:spChg chg="mod">
          <ac:chgData name="Abhijit Sarkar" userId="55efd9c8b510b5ee" providerId="LiveId" clId="{50AEAD8A-7BA8-438B-A5E1-56F5B4819E50}" dt="2022-12-06T14:43:55.453" v="1535" actId="20577"/>
          <ac:spMkLst>
            <pc:docMk/>
            <pc:sldMk cId="2526083332" sldId="273"/>
            <ac:spMk id="6" creationId="{379B4DF3-629D-8D7A-D02A-737AA90DCB4F}"/>
          </ac:spMkLst>
        </pc:spChg>
      </pc:sldChg>
      <pc:sldChg chg="modSp mod">
        <pc:chgData name="Abhijit Sarkar" userId="55efd9c8b510b5ee" providerId="LiveId" clId="{50AEAD8A-7BA8-438B-A5E1-56F5B4819E50}" dt="2022-12-06T14:08:40.556" v="934" actId="20577"/>
        <pc:sldMkLst>
          <pc:docMk/>
          <pc:sldMk cId="2661076901" sldId="275"/>
        </pc:sldMkLst>
        <pc:spChg chg="mod">
          <ac:chgData name="Abhijit Sarkar" userId="55efd9c8b510b5ee" providerId="LiveId" clId="{50AEAD8A-7BA8-438B-A5E1-56F5B4819E50}" dt="2022-12-06T14:08:40.556" v="934" actId="20577"/>
          <ac:spMkLst>
            <pc:docMk/>
            <pc:sldMk cId="2661076901" sldId="275"/>
            <ac:spMk id="6" creationId="{379B4DF3-629D-8D7A-D02A-737AA90DCB4F}"/>
          </ac:spMkLst>
        </pc:spChg>
      </pc:sldChg>
      <pc:sldChg chg="addSp delSp modSp mod">
        <pc:chgData name="Abhijit Sarkar" userId="55efd9c8b510b5ee" providerId="LiveId" clId="{50AEAD8A-7BA8-438B-A5E1-56F5B4819E50}" dt="2022-12-06T14:14:50.489" v="988" actId="1076"/>
        <pc:sldMkLst>
          <pc:docMk/>
          <pc:sldMk cId="2055658864" sldId="278"/>
        </pc:sldMkLst>
        <pc:spChg chg="mod">
          <ac:chgData name="Abhijit Sarkar" userId="55efd9c8b510b5ee" providerId="LiveId" clId="{50AEAD8A-7BA8-438B-A5E1-56F5B4819E50}" dt="2022-12-06T14:14:30.913" v="980" actId="1076"/>
          <ac:spMkLst>
            <pc:docMk/>
            <pc:sldMk cId="2055658864" sldId="278"/>
            <ac:spMk id="2" creationId="{F170DB82-4E2D-CDB6-317A-77F9D14F8579}"/>
          </ac:spMkLst>
        </pc:spChg>
        <pc:spChg chg="del mod">
          <ac:chgData name="Abhijit Sarkar" userId="55efd9c8b510b5ee" providerId="LiveId" clId="{50AEAD8A-7BA8-438B-A5E1-56F5B4819E50}" dt="2022-12-06T14:13:58.876" v="977" actId="478"/>
          <ac:spMkLst>
            <pc:docMk/>
            <pc:sldMk cId="2055658864" sldId="278"/>
            <ac:spMk id="3" creationId="{7B315ACD-AEFB-9213-0B30-C512899D93C4}"/>
          </ac:spMkLst>
        </pc:spChg>
        <pc:picChg chg="add mod">
          <ac:chgData name="Abhijit Sarkar" userId="55efd9c8b510b5ee" providerId="LiveId" clId="{50AEAD8A-7BA8-438B-A5E1-56F5B4819E50}" dt="2022-12-06T14:14:50.489" v="988" actId="1076"/>
          <ac:picMkLst>
            <pc:docMk/>
            <pc:sldMk cId="2055658864" sldId="278"/>
            <ac:picMk id="5" creationId="{58AFF99D-98A2-F7BF-1529-07E91383D4B3}"/>
          </ac:picMkLst>
        </pc:picChg>
      </pc:sldChg>
      <pc:sldChg chg="addSp delSp modSp mod">
        <pc:chgData name="Abhijit Sarkar" userId="55efd9c8b510b5ee" providerId="LiveId" clId="{50AEAD8A-7BA8-438B-A5E1-56F5B4819E50}" dt="2022-12-06T14:18:29.141" v="1020" actId="1076"/>
        <pc:sldMkLst>
          <pc:docMk/>
          <pc:sldMk cId="1216369297" sldId="279"/>
        </pc:sldMkLst>
        <pc:spChg chg="add del mod">
          <ac:chgData name="Abhijit Sarkar" userId="55efd9c8b510b5ee" providerId="LiveId" clId="{50AEAD8A-7BA8-438B-A5E1-56F5B4819E50}" dt="2022-12-06T14:15:21.995" v="992" actId="931"/>
          <ac:spMkLst>
            <pc:docMk/>
            <pc:sldMk cId="1216369297" sldId="279"/>
            <ac:spMk id="3" creationId="{1FCB8412-F929-906B-CA0A-7A22039AB1D5}"/>
          </ac:spMkLst>
        </pc:spChg>
        <pc:picChg chg="add mod">
          <ac:chgData name="Abhijit Sarkar" userId="55efd9c8b510b5ee" providerId="LiveId" clId="{50AEAD8A-7BA8-438B-A5E1-56F5B4819E50}" dt="2022-12-06T14:18:22.125" v="1018" actId="14100"/>
          <ac:picMkLst>
            <pc:docMk/>
            <pc:sldMk cId="1216369297" sldId="279"/>
            <ac:picMk id="5" creationId="{F7FA6FED-2945-7C7D-E641-FD14DC3AB047}"/>
          </ac:picMkLst>
        </pc:picChg>
        <pc:picChg chg="add mod">
          <ac:chgData name="Abhijit Sarkar" userId="55efd9c8b510b5ee" providerId="LiveId" clId="{50AEAD8A-7BA8-438B-A5E1-56F5B4819E50}" dt="2022-12-06T14:18:29.141" v="1020" actId="1076"/>
          <ac:picMkLst>
            <pc:docMk/>
            <pc:sldMk cId="1216369297" sldId="279"/>
            <ac:picMk id="7" creationId="{C2A29D42-E1D2-1CE7-AEF7-FD585E2253AC}"/>
          </ac:picMkLst>
        </pc:picChg>
        <pc:picChg chg="del">
          <ac:chgData name="Abhijit Sarkar" userId="55efd9c8b510b5ee" providerId="LiveId" clId="{50AEAD8A-7BA8-438B-A5E1-56F5B4819E50}" dt="2022-12-06T14:15:02.500" v="991" actId="478"/>
          <ac:picMkLst>
            <pc:docMk/>
            <pc:sldMk cId="1216369297" sldId="279"/>
            <ac:picMk id="10" creationId="{18216DEC-9007-ACFD-10D2-6AC6479EC7ED}"/>
          </ac:picMkLst>
        </pc:picChg>
        <pc:picChg chg="del">
          <ac:chgData name="Abhijit Sarkar" userId="55efd9c8b510b5ee" providerId="LiveId" clId="{50AEAD8A-7BA8-438B-A5E1-56F5B4819E50}" dt="2022-12-06T14:14:56.093" v="989" actId="478"/>
          <ac:picMkLst>
            <pc:docMk/>
            <pc:sldMk cId="1216369297" sldId="279"/>
            <ac:picMk id="14" creationId="{981FC4C3-B1FB-7A4B-44C4-15167C29B090}"/>
          </ac:picMkLst>
        </pc:picChg>
        <pc:picChg chg="del">
          <ac:chgData name="Abhijit Sarkar" userId="55efd9c8b510b5ee" providerId="LiveId" clId="{50AEAD8A-7BA8-438B-A5E1-56F5B4819E50}" dt="2022-12-06T14:15:00.584" v="990" actId="478"/>
          <ac:picMkLst>
            <pc:docMk/>
            <pc:sldMk cId="1216369297" sldId="279"/>
            <ac:picMk id="18" creationId="{61F1D16F-D75A-7941-1420-C6718B8C31D1}"/>
          </ac:picMkLst>
        </pc:picChg>
      </pc:sldChg>
      <pc:sldChg chg="modSp mod setBg">
        <pc:chgData name="Abhijit Sarkar" userId="55efd9c8b510b5ee" providerId="LiveId" clId="{50AEAD8A-7BA8-438B-A5E1-56F5B4819E50}" dt="2022-12-06T14:45:25.762" v="1560" actId="20577"/>
        <pc:sldMkLst>
          <pc:docMk/>
          <pc:sldMk cId="4018938397" sldId="280"/>
        </pc:sldMkLst>
        <pc:spChg chg="mod">
          <ac:chgData name="Abhijit Sarkar" userId="55efd9c8b510b5ee" providerId="LiveId" clId="{50AEAD8A-7BA8-438B-A5E1-56F5B4819E50}" dt="2022-12-06T14:45:25.762" v="1560" actId="20577"/>
          <ac:spMkLst>
            <pc:docMk/>
            <pc:sldMk cId="4018938397" sldId="280"/>
            <ac:spMk id="3" creationId="{B514C2EF-0720-D2A7-8A64-B25931FDC3BD}"/>
          </ac:spMkLst>
        </pc:spChg>
        <pc:picChg chg="mod">
          <ac:chgData name="Abhijit Sarkar" userId="55efd9c8b510b5ee" providerId="LiveId" clId="{50AEAD8A-7BA8-438B-A5E1-56F5B4819E50}" dt="2022-12-06T14:36:55.541" v="1272" actId="1076"/>
          <ac:picMkLst>
            <pc:docMk/>
            <pc:sldMk cId="4018938397" sldId="280"/>
            <ac:picMk id="5" creationId="{22321600-9270-8032-DA18-58EEE878116A}"/>
          </ac:picMkLst>
        </pc:picChg>
        <pc:picChg chg="mod">
          <ac:chgData name="Abhijit Sarkar" userId="55efd9c8b510b5ee" providerId="LiveId" clId="{50AEAD8A-7BA8-438B-A5E1-56F5B4819E50}" dt="2022-12-06T14:36:58.494" v="1273" actId="1076"/>
          <ac:picMkLst>
            <pc:docMk/>
            <pc:sldMk cId="4018938397" sldId="280"/>
            <ac:picMk id="9" creationId="{D885F37A-FDD1-1E6B-EDA5-B7FA755014F5}"/>
          </ac:picMkLst>
        </pc:picChg>
      </pc:sldChg>
      <pc:sldChg chg="addSp delSp modSp mod setBg">
        <pc:chgData name="Abhijit Sarkar" userId="55efd9c8b510b5ee" providerId="LiveId" clId="{50AEAD8A-7BA8-438B-A5E1-56F5B4819E50}" dt="2022-12-06T14:44:56.056" v="1544"/>
        <pc:sldMkLst>
          <pc:docMk/>
          <pc:sldMk cId="2555874866" sldId="281"/>
        </pc:sldMkLst>
        <pc:spChg chg="mod">
          <ac:chgData name="Abhijit Sarkar" userId="55efd9c8b510b5ee" providerId="LiveId" clId="{50AEAD8A-7BA8-438B-A5E1-56F5B4819E50}" dt="2022-12-06T14:34:34.273" v="1186" actId="207"/>
          <ac:spMkLst>
            <pc:docMk/>
            <pc:sldMk cId="2555874866" sldId="281"/>
            <ac:spMk id="2" creationId="{1E1DC5F9-EA10-8345-339A-D3EA80AEB00A}"/>
          </ac:spMkLst>
        </pc:spChg>
        <pc:picChg chg="del">
          <ac:chgData name="Abhijit Sarkar" userId="55efd9c8b510b5ee" providerId="LiveId" clId="{50AEAD8A-7BA8-438B-A5E1-56F5B4819E50}" dt="2022-12-06T14:33:20.217" v="1173" actId="478"/>
          <ac:picMkLst>
            <pc:docMk/>
            <pc:sldMk cId="2555874866" sldId="281"/>
            <ac:picMk id="4" creationId="{D66CD924-427A-4726-5C00-4028703ABA4E}"/>
          </ac:picMkLst>
        </pc:picChg>
        <pc:picChg chg="add mod">
          <ac:chgData name="Abhijit Sarkar" userId="55efd9c8b510b5ee" providerId="LiveId" clId="{50AEAD8A-7BA8-438B-A5E1-56F5B4819E50}" dt="2022-12-06T14:35:49.269" v="1196" actId="14100"/>
          <ac:picMkLst>
            <pc:docMk/>
            <pc:sldMk cId="2555874866" sldId="281"/>
            <ac:picMk id="5" creationId="{91E7BC13-8299-78CB-6D38-742CE7C5986E}"/>
          </ac:picMkLst>
        </pc:picChg>
        <pc:picChg chg="del">
          <ac:chgData name="Abhijit Sarkar" userId="55efd9c8b510b5ee" providerId="LiveId" clId="{50AEAD8A-7BA8-438B-A5E1-56F5B4819E50}" dt="2022-12-06T14:33:22.071" v="1174" actId="478"/>
          <ac:picMkLst>
            <pc:docMk/>
            <pc:sldMk cId="2555874866" sldId="281"/>
            <ac:picMk id="6" creationId="{EF270F66-E9C1-F186-68C2-D9EDEAC3EE84}"/>
          </ac:picMkLst>
        </pc:picChg>
        <pc:picChg chg="mod">
          <ac:chgData name="Abhijit Sarkar" userId="55efd9c8b510b5ee" providerId="LiveId" clId="{50AEAD8A-7BA8-438B-A5E1-56F5B4819E50}" dt="2022-12-06T14:33:39.607" v="1181" actId="14100"/>
          <ac:picMkLst>
            <pc:docMk/>
            <pc:sldMk cId="2555874866" sldId="281"/>
            <ac:picMk id="7" creationId="{5890F6C7-5671-2A3D-8D1D-AA57108291EA}"/>
          </ac:picMkLst>
        </pc:picChg>
        <pc:picChg chg="add mod">
          <ac:chgData name="Abhijit Sarkar" userId="55efd9c8b510b5ee" providerId="LiveId" clId="{50AEAD8A-7BA8-438B-A5E1-56F5B4819E50}" dt="2022-12-06T14:35:42.971" v="1195" actId="14100"/>
          <ac:picMkLst>
            <pc:docMk/>
            <pc:sldMk cId="2555874866" sldId="281"/>
            <ac:picMk id="9" creationId="{99F06E1E-E7C7-1B62-58A6-F8EC7A88F9C2}"/>
          </ac:picMkLst>
        </pc:picChg>
      </pc:sldChg>
      <pc:sldChg chg="addSp delSp modSp mod setBg">
        <pc:chgData name="Abhijit Sarkar" userId="55efd9c8b510b5ee" providerId="LiveId" clId="{50AEAD8A-7BA8-438B-A5E1-56F5B4819E50}" dt="2022-12-06T14:44:47.153" v="1542"/>
        <pc:sldMkLst>
          <pc:docMk/>
          <pc:sldMk cId="4111991413" sldId="282"/>
        </pc:sldMkLst>
        <pc:spChg chg="mod">
          <ac:chgData name="Abhijit Sarkar" userId="55efd9c8b510b5ee" providerId="LiveId" clId="{50AEAD8A-7BA8-438B-A5E1-56F5B4819E50}" dt="2022-12-06T14:32:03.262" v="1159" actId="207"/>
          <ac:spMkLst>
            <pc:docMk/>
            <pc:sldMk cId="4111991413" sldId="282"/>
            <ac:spMk id="2" creationId="{1E1DC5F9-EA10-8345-339A-D3EA80AEB00A}"/>
          </ac:spMkLst>
        </pc:spChg>
        <pc:picChg chg="del">
          <ac:chgData name="Abhijit Sarkar" userId="55efd9c8b510b5ee" providerId="LiveId" clId="{50AEAD8A-7BA8-438B-A5E1-56F5B4819E50}" dt="2022-12-06T14:30:13.252" v="1149" actId="478"/>
          <ac:picMkLst>
            <pc:docMk/>
            <pc:sldMk cId="4111991413" sldId="282"/>
            <ac:picMk id="5" creationId="{A5468384-279E-1584-0F3D-16D39BFEB076}"/>
          </ac:picMkLst>
        </pc:picChg>
        <pc:picChg chg="add del mod">
          <ac:chgData name="Abhijit Sarkar" userId="55efd9c8b510b5ee" providerId="LiveId" clId="{50AEAD8A-7BA8-438B-A5E1-56F5B4819E50}" dt="2022-12-06T14:31:29.996" v="1152" actId="478"/>
          <ac:picMkLst>
            <pc:docMk/>
            <pc:sldMk cId="4111991413" sldId="282"/>
            <ac:picMk id="6" creationId="{484936FF-D17D-1557-91AF-9492169BBCBB}"/>
          </ac:picMkLst>
        </pc:picChg>
        <pc:picChg chg="add mod">
          <ac:chgData name="Abhijit Sarkar" userId="55efd9c8b510b5ee" providerId="LiveId" clId="{50AEAD8A-7BA8-438B-A5E1-56F5B4819E50}" dt="2022-12-06T14:31:53.387" v="1157" actId="1076"/>
          <ac:picMkLst>
            <pc:docMk/>
            <pc:sldMk cId="4111991413" sldId="282"/>
            <ac:picMk id="8" creationId="{F6F5C316-7CE1-8EE4-3CAA-B720375AFDB8}"/>
          </ac:picMkLst>
        </pc:picChg>
        <pc:picChg chg="mod">
          <ac:chgData name="Abhijit Sarkar" userId="55efd9c8b510b5ee" providerId="LiveId" clId="{50AEAD8A-7BA8-438B-A5E1-56F5B4819E50}" dt="2022-12-06T14:32:16.963" v="1163" actId="14100"/>
          <ac:picMkLst>
            <pc:docMk/>
            <pc:sldMk cId="4111991413" sldId="282"/>
            <ac:picMk id="9" creationId="{3D74550C-064B-1527-A12A-F8F26D998702}"/>
          </ac:picMkLst>
        </pc:picChg>
      </pc:sldChg>
      <pc:sldChg chg="addSp delSp modSp mod">
        <pc:chgData name="Abhijit Sarkar" userId="55efd9c8b510b5ee" providerId="LiveId" clId="{50AEAD8A-7BA8-438B-A5E1-56F5B4819E50}" dt="2022-12-06T14:30:08.085" v="1148" actId="14100"/>
        <pc:sldMkLst>
          <pc:docMk/>
          <pc:sldMk cId="719228958" sldId="283"/>
        </pc:sldMkLst>
        <pc:spChg chg="mod">
          <ac:chgData name="Abhijit Sarkar" userId="55efd9c8b510b5ee" providerId="LiveId" clId="{50AEAD8A-7BA8-438B-A5E1-56F5B4819E50}" dt="2022-12-06T14:29:11.883" v="1140" actId="20577"/>
          <ac:spMkLst>
            <pc:docMk/>
            <pc:sldMk cId="719228958" sldId="283"/>
            <ac:spMk id="3" creationId="{B514C2EF-0720-D2A7-8A64-B25931FDC3BD}"/>
          </ac:spMkLst>
        </pc:spChg>
        <pc:picChg chg="add mod">
          <ac:chgData name="Abhijit Sarkar" userId="55efd9c8b510b5ee" providerId="LiveId" clId="{50AEAD8A-7BA8-438B-A5E1-56F5B4819E50}" dt="2022-12-06T14:29:59.497" v="1146" actId="14100"/>
          <ac:picMkLst>
            <pc:docMk/>
            <pc:sldMk cId="719228958" sldId="283"/>
            <ac:picMk id="5" creationId="{972EA17B-1173-1041-6193-7D0358520DB7}"/>
          </ac:picMkLst>
        </pc:picChg>
        <pc:picChg chg="del">
          <ac:chgData name="Abhijit Sarkar" userId="55efd9c8b510b5ee" providerId="LiveId" clId="{50AEAD8A-7BA8-438B-A5E1-56F5B4819E50}" dt="2022-12-06T14:28:12.013" v="1100" actId="478"/>
          <ac:picMkLst>
            <pc:docMk/>
            <pc:sldMk cId="719228958" sldId="283"/>
            <ac:picMk id="6" creationId="{360B0307-A94F-C23E-690B-823CD9C32AC5}"/>
          </ac:picMkLst>
        </pc:picChg>
        <pc:picChg chg="add mod">
          <ac:chgData name="Abhijit Sarkar" userId="55efd9c8b510b5ee" providerId="LiveId" clId="{50AEAD8A-7BA8-438B-A5E1-56F5B4819E50}" dt="2022-12-06T14:30:08.085" v="1148" actId="14100"/>
          <ac:picMkLst>
            <pc:docMk/>
            <pc:sldMk cId="719228958" sldId="283"/>
            <ac:picMk id="8" creationId="{79FFEC7B-792E-6778-6C7F-59A4F6C83C31}"/>
          </ac:picMkLst>
        </pc:picChg>
      </pc:sldChg>
      <pc:sldChg chg="addSp delSp modSp mod">
        <pc:chgData name="Abhijit Sarkar" userId="55efd9c8b510b5ee" providerId="LiveId" clId="{50AEAD8A-7BA8-438B-A5E1-56F5B4819E50}" dt="2022-12-06T14:25:26.101" v="1079" actId="14100"/>
        <pc:sldMkLst>
          <pc:docMk/>
          <pc:sldMk cId="3472073405" sldId="284"/>
        </pc:sldMkLst>
        <pc:picChg chg="add mod">
          <ac:chgData name="Abhijit Sarkar" userId="55efd9c8b510b5ee" providerId="LiveId" clId="{50AEAD8A-7BA8-438B-A5E1-56F5B4819E50}" dt="2022-12-06T14:25:26.101" v="1079" actId="14100"/>
          <ac:picMkLst>
            <pc:docMk/>
            <pc:sldMk cId="3472073405" sldId="284"/>
            <ac:picMk id="5" creationId="{D39C047C-8A45-38D1-1A3B-C7A56E22C01A}"/>
          </ac:picMkLst>
        </pc:picChg>
        <pc:picChg chg="del">
          <ac:chgData name="Abhijit Sarkar" userId="55efd9c8b510b5ee" providerId="LiveId" clId="{50AEAD8A-7BA8-438B-A5E1-56F5B4819E50}" dt="2022-12-06T14:24:46.555" v="1073" actId="478"/>
          <ac:picMkLst>
            <pc:docMk/>
            <pc:sldMk cId="3472073405" sldId="284"/>
            <ac:picMk id="6" creationId="{EBE5B145-7B38-AF52-DCB5-F3BC90B47F02}"/>
          </ac:picMkLst>
        </pc:picChg>
      </pc:sldChg>
      <pc:sldChg chg="addSp delSp modSp mod">
        <pc:chgData name="Abhijit Sarkar" userId="55efd9c8b510b5ee" providerId="LiveId" clId="{50AEAD8A-7BA8-438B-A5E1-56F5B4819E50}" dt="2022-12-06T14:23:48.483" v="1062" actId="1076"/>
        <pc:sldMkLst>
          <pc:docMk/>
          <pc:sldMk cId="2575623021" sldId="285"/>
        </pc:sldMkLst>
        <pc:spChg chg="mod">
          <ac:chgData name="Abhijit Sarkar" userId="55efd9c8b510b5ee" providerId="LiveId" clId="{50AEAD8A-7BA8-438B-A5E1-56F5B4819E50}" dt="2022-12-06T14:21:33.717" v="1047" actId="207"/>
          <ac:spMkLst>
            <pc:docMk/>
            <pc:sldMk cId="2575623021" sldId="285"/>
            <ac:spMk id="2" creationId="{1E1DC5F9-EA10-8345-339A-D3EA80AEB00A}"/>
          </ac:spMkLst>
        </pc:spChg>
        <pc:spChg chg="mod">
          <ac:chgData name="Abhijit Sarkar" userId="55efd9c8b510b5ee" providerId="LiveId" clId="{50AEAD8A-7BA8-438B-A5E1-56F5B4819E50}" dt="2022-12-06T14:23:43.662" v="1061" actId="14100"/>
          <ac:spMkLst>
            <pc:docMk/>
            <pc:sldMk cId="2575623021" sldId="285"/>
            <ac:spMk id="7" creationId="{172E141F-E7AF-3444-5E7D-08E5FA9260EA}"/>
          </ac:spMkLst>
        </pc:spChg>
        <pc:picChg chg="del">
          <ac:chgData name="Abhijit Sarkar" userId="55efd9c8b510b5ee" providerId="LiveId" clId="{50AEAD8A-7BA8-438B-A5E1-56F5B4819E50}" dt="2022-12-06T14:21:22.539" v="1046" actId="478"/>
          <ac:picMkLst>
            <pc:docMk/>
            <pc:sldMk cId="2575623021" sldId="285"/>
            <ac:picMk id="4" creationId="{D935B108-9263-C59E-AFAE-844A824B19DB}"/>
          </ac:picMkLst>
        </pc:picChg>
        <pc:picChg chg="add del mod">
          <ac:chgData name="Abhijit Sarkar" userId="55efd9c8b510b5ee" providerId="LiveId" clId="{50AEAD8A-7BA8-438B-A5E1-56F5B4819E50}" dt="2022-12-06T14:22:26.771" v="1056" actId="478"/>
          <ac:picMkLst>
            <pc:docMk/>
            <pc:sldMk cId="2575623021" sldId="285"/>
            <ac:picMk id="5" creationId="{82C21039-517D-2A23-5617-F0D0CF580B58}"/>
          </ac:picMkLst>
        </pc:picChg>
        <pc:picChg chg="add mod">
          <ac:chgData name="Abhijit Sarkar" userId="55efd9c8b510b5ee" providerId="LiveId" clId="{50AEAD8A-7BA8-438B-A5E1-56F5B4819E50}" dt="2022-12-06T14:23:48.483" v="1062" actId="1076"/>
          <ac:picMkLst>
            <pc:docMk/>
            <pc:sldMk cId="2575623021" sldId="285"/>
            <ac:picMk id="8" creationId="{8498B350-78B4-A26B-728A-BBFB98A0972B}"/>
          </ac:picMkLst>
        </pc:picChg>
      </pc:sldChg>
      <pc:sldChg chg="addSp delSp modSp mod">
        <pc:chgData name="Abhijit Sarkar" userId="55efd9c8b510b5ee" providerId="LiveId" clId="{50AEAD8A-7BA8-438B-A5E1-56F5B4819E50}" dt="2022-12-06T14:46:40.230" v="1565" actId="1076"/>
        <pc:sldMkLst>
          <pc:docMk/>
          <pc:sldMk cId="2269495101" sldId="287"/>
        </pc:sldMkLst>
        <pc:picChg chg="add mod">
          <ac:chgData name="Abhijit Sarkar" userId="55efd9c8b510b5ee" providerId="LiveId" clId="{50AEAD8A-7BA8-438B-A5E1-56F5B4819E50}" dt="2022-12-06T14:46:40.230" v="1565" actId="1076"/>
          <ac:picMkLst>
            <pc:docMk/>
            <pc:sldMk cId="2269495101" sldId="287"/>
            <ac:picMk id="5" creationId="{675023DF-D06A-AF1C-AA5B-FE529B13B03D}"/>
          </ac:picMkLst>
        </pc:picChg>
        <pc:picChg chg="del">
          <ac:chgData name="Abhijit Sarkar" userId="55efd9c8b510b5ee" providerId="LiveId" clId="{50AEAD8A-7BA8-438B-A5E1-56F5B4819E50}" dt="2022-12-06T14:45:43.838" v="1561" actId="478"/>
          <ac:picMkLst>
            <pc:docMk/>
            <pc:sldMk cId="2269495101" sldId="287"/>
            <ac:picMk id="6" creationId="{F86BB9F0-76E0-3499-4379-6B4A260AA15C}"/>
          </ac:picMkLst>
        </pc:picChg>
      </pc:sldChg>
      <pc:sldChg chg="addSp delSp modSp mod">
        <pc:chgData name="Abhijit Sarkar" userId="55efd9c8b510b5ee" providerId="LiveId" clId="{50AEAD8A-7BA8-438B-A5E1-56F5B4819E50}" dt="2022-12-06T14:27:53.864" v="1099" actId="1076"/>
        <pc:sldMkLst>
          <pc:docMk/>
          <pc:sldMk cId="369751222" sldId="288"/>
        </pc:sldMkLst>
        <pc:picChg chg="add mod">
          <ac:chgData name="Abhijit Sarkar" userId="55efd9c8b510b5ee" providerId="LiveId" clId="{50AEAD8A-7BA8-438B-A5E1-56F5B4819E50}" dt="2022-12-06T14:27:53.864" v="1099" actId="1076"/>
          <ac:picMkLst>
            <pc:docMk/>
            <pc:sldMk cId="369751222" sldId="288"/>
            <ac:picMk id="5" creationId="{E38FE04E-FBB7-02A7-7AF8-0C1E23FF916C}"/>
          </ac:picMkLst>
        </pc:picChg>
        <pc:picChg chg="del">
          <ac:chgData name="Abhijit Sarkar" userId="55efd9c8b510b5ee" providerId="LiveId" clId="{50AEAD8A-7BA8-438B-A5E1-56F5B4819E50}" dt="2022-12-06T14:27:24.272" v="1095" actId="478"/>
          <ac:picMkLst>
            <pc:docMk/>
            <pc:sldMk cId="369751222" sldId="288"/>
            <ac:picMk id="6" creationId="{805A889A-736A-738C-3E89-D236CFB3CDE1}"/>
          </ac:picMkLst>
        </pc:picChg>
      </pc:sldChg>
      <pc:sldChg chg="addSp delSp modSp mod">
        <pc:chgData name="Abhijit Sarkar" userId="55efd9c8b510b5ee" providerId="LiveId" clId="{50AEAD8A-7BA8-438B-A5E1-56F5B4819E50}" dt="2022-12-06T14:27:18.855" v="1094" actId="1076"/>
        <pc:sldMkLst>
          <pc:docMk/>
          <pc:sldMk cId="1527789445" sldId="289"/>
        </pc:sldMkLst>
        <pc:picChg chg="add mod">
          <ac:chgData name="Abhijit Sarkar" userId="55efd9c8b510b5ee" providerId="LiveId" clId="{50AEAD8A-7BA8-438B-A5E1-56F5B4819E50}" dt="2022-12-06T14:27:18.855" v="1094" actId="1076"/>
          <ac:picMkLst>
            <pc:docMk/>
            <pc:sldMk cId="1527789445" sldId="289"/>
            <ac:picMk id="5" creationId="{C1EFA879-9B7E-D5D5-D7FF-379E38CD0209}"/>
          </ac:picMkLst>
        </pc:picChg>
        <pc:picChg chg="del">
          <ac:chgData name="Abhijit Sarkar" userId="55efd9c8b510b5ee" providerId="LiveId" clId="{50AEAD8A-7BA8-438B-A5E1-56F5B4819E50}" dt="2022-12-06T14:26:55.229" v="1090" actId="478"/>
          <ac:picMkLst>
            <pc:docMk/>
            <pc:sldMk cId="1527789445" sldId="289"/>
            <ac:picMk id="6" creationId="{8156DDBF-C7B5-19B3-651E-87E7D9AA002E}"/>
          </ac:picMkLst>
        </pc:picChg>
      </pc:sldChg>
      <pc:sldChg chg="delSp del mod">
        <pc:chgData name="Abhijit Sarkar" userId="55efd9c8b510b5ee" providerId="LiveId" clId="{50AEAD8A-7BA8-438B-A5E1-56F5B4819E50}" dt="2022-12-06T14:26:51.334" v="1089" actId="2696"/>
        <pc:sldMkLst>
          <pc:docMk/>
          <pc:sldMk cId="3415403585" sldId="290"/>
        </pc:sldMkLst>
        <pc:picChg chg="del">
          <ac:chgData name="Abhijit Sarkar" userId="55efd9c8b510b5ee" providerId="LiveId" clId="{50AEAD8A-7BA8-438B-A5E1-56F5B4819E50}" dt="2022-12-06T14:26:34.942" v="1088" actId="478"/>
          <ac:picMkLst>
            <pc:docMk/>
            <pc:sldMk cId="3415403585" sldId="290"/>
            <ac:picMk id="6" creationId="{813C2656-883D-84EE-EDDB-A2D210265F6B}"/>
          </ac:picMkLst>
        </pc:picChg>
      </pc:sldChg>
      <pc:sldChg chg="addSp delSp modSp mod">
        <pc:chgData name="Abhijit Sarkar" userId="55efd9c8b510b5ee" providerId="LiveId" clId="{50AEAD8A-7BA8-438B-A5E1-56F5B4819E50}" dt="2022-12-06T14:26:29.500" v="1087" actId="14100"/>
        <pc:sldMkLst>
          <pc:docMk/>
          <pc:sldMk cId="797060202" sldId="292"/>
        </pc:sldMkLst>
        <pc:spChg chg="mod">
          <ac:chgData name="Abhijit Sarkar" userId="55efd9c8b510b5ee" providerId="LiveId" clId="{50AEAD8A-7BA8-438B-A5E1-56F5B4819E50}" dt="2022-12-06T14:26:29.500" v="1087" actId="14100"/>
          <ac:spMkLst>
            <pc:docMk/>
            <pc:sldMk cId="797060202" sldId="292"/>
            <ac:spMk id="3" creationId="{B514C2EF-0720-D2A7-8A64-B25931FDC3BD}"/>
          </ac:spMkLst>
        </pc:spChg>
        <pc:picChg chg="add mod">
          <ac:chgData name="Abhijit Sarkar" userId="55efd9c8b510b5ee" providerId="LiveId" clId="{50AEAD8A-7BA8-438B-A5E1-56F5B4819E50}" dt="2022-12-06T14:26:24.224" v="1086" actId="14100"/>
          <ac:picMkLst>
            <pc:docMk/>
            <pc:sldMk cId="797060202" sldId="292"/>
            <ac:picMk id="5" creationId="{0BAEE2E1-F45C-A43D-59AE-E7FEFB444EFE}"/>
          </ac:picMkLst>
        </pc:picChg>
        <pc:picChg chg="del">
          <ac:chgData name="Abhijit Sarkar" userId="55efd9c8b510b5ee" providerId="LiveId" clId="{50AEAD8A-7BA8-438B-A5E1-56F5B4819E50}" dt="2022-12-06T14:25:32.161" v="1080" actId="478"/>
          <ac:picMkLst>
            <pc:docMk/>
            <pc:sldMk cId="797060202" sldId="292"/>
            <ac:picMk id="6" creationId="{76FAD8C8-487A-88C3-4165-D2FE9E1A3961}"/>
          </ac:picMkLst>
        </pc:picChg>
      </pc:sldChg>
      <pc:sldChg chg="modSp mod">
        <pc:chgData name="Abhijit Sarkar" userId="55efd9c8b510b5ee" providerId="LiveId" clId="{50AEAD8A-7BA8-438B-A5E1-56F5B4819E50}" dt="2022-12-06T14:42:33.587" v="1522" actId="20577"/>
        <pc:sldMkLst>
          <pc:docMk/>
          <pc:sldMk cId="591337015" sldId="295"/>
        </pc:sldMkLst>
        <pc:spChg chg="mod">
          <ac:chgData name="Abhijit Sarkar" userId="55efd9c8b510b5ee" providerId="LiveId" clId="{50AEAD8A-7BA8-438B-A5E1-56F5B4819E50}" dt="2022-12-06T14:42:33.587" v="1522" actId="20577"/>
          <ac:spMkLst>
            <pc:docMk/>
            <pc:sldMk cId="591337015" sldId="295"/>
            <ac:spMk id="3" creationId="{B514C2EF-0720-D2A7-8A64-B25931FDC3BD}"/>
          </ac:spMkLst>
        </pc:spChg>
      </pc:sldChg>
      <pc:sldChg chg="addSp delSp modSp mod">
        <pc:chgData name="Abhijit Sarkar" userId="55efd9c8b510b5ee" providerId="LiveId" clId="{50AEAD8A-7BA8-438B-A5E1-56F5B4819E50}" dt="2022-12-06T14:24:41.016" v="1072" actId="14100"/>
        <pc:sldMkLst>
          <pc:docMk/>
          <pc:sldMk cId="1787543484" sldId="298"/>
        </pc:sldMkLst>
        <pc:spChg chg="add del mod">
          <ac:chgData name="Abhijit Sarkar" userId="55efd9c8b510b5ee" providerId="LiveId" clId="{50AEAD8A-7BA8-438B-A5E1-56F5B4819E50}" dt="2022-12-06T14:24:17.554" v="1064" actId="931"/>
          <ac:spMkLst>
            <pc:docMk/>
            <pc:sldMk cId="1787543484" sldId="298"/>
            <ac:spMk id="5" creationId="{A3904D84-EBE3-0543-4CF2-A43F0532A16A}"/>
          </ac:spMkLst>
        </pc:spChg>
        <pc:picChg chg="add mod">
          <ac:chgData name="Abhijit Sarkar" userId="55efd9c8b510b5ee" providerId="LiveId" clId="{50AEAD8A-7BA8-438B-A5E1-56F5B4819E50}" dt="2022-12-06T14:24:41.016" v="1072" actId="14100"/>
          <ac:picMkLst>
            <pc:docMk/>
            <pc:sldMk cId="1787543484" sldId="298"/>
            <ac:picMk id="7" creationId="{E6C183DB-10D6-B72D-DBA6-23C099E9B98B}"/>
          </ac:picMkLst>
        </pc:picChg>
        <pc:picChg chg="del">
          <ac:chgData name="Abhijit Sarkar" userId="55efd9c8b510b5ee" providerId="LiveId" clId="{50AEAD8A-7BA8-438B-A5E1-56F5B4819E50}" dt="2022-12-06T14:23:56.013" v="1063" actId="478"/>
          <ac:picMkLst>
            <pc:docMk/>
            <pc:sldMk cId="1787543484" sldId="298"/>
            <ac:picMk id="9" creationId="{2904657F-5CFB-F902-05D3-C4EAE0FEA261}"/>
          </ac:picMkLst>
        </pc:picChg>
      </pc:sldChg>
      <pc:sldChg chg="del">
        <pc:chgData name="Abhijit Sarkar" userId="55efd9c8b510b5ee" providerId="LiveId" clId="{50AEAD8A-7BA8-438B-A5E1-56F5B4819E50}" dt="2022-12-06T14:36:00.682" v="1197" actId="2696"/>
        <pc:sldMkLst>
          <pc:docMk/>
          <pc:sldMk cId="1161364888" sldId="299"/>
        </pc:sldMkLst>
      </pc:sldChg>
      <pc:sldChg chg="addSp delSp modSp add mod setBg">
        <pc:chgData name="Abhijit Sarkar" userId="55efd9c8b510b5ee" providerId="LiveId" clId="{50AEAD8A-7BA8-438B-A5E1-56F5B4819E50}" dt="2022-12-06T14:44:51.848" v="1543"/>
        <pc:sldMkLst>
          <pc:docMk/>
          <pc:sldMk cId="1845218921" sldId="300"/>
        </pc:sldMkLst>
        <pc:picChg chg="add del mod">
          <ac:chgData name="Abhijit Sarkar" userId="55efd9c8b510b5ee" providerId="LiveId" clId="{50AEAD8A-7BA8-438B-A5E1-56F5B4819E50}" dt="2022-12-06T14:32:49.466" v="1167" actId="931"/>
          <ac:picMkLst>
            <pc:docMk/>
            <pc:sldMk cId="1845218921" sldId="300"/>
            <ac:picMk id="5" creationId="{31CF46F2-4AEB-F648-5F43-13BD222A3112}"/>
          </ac:picMkLst>
        </pc:picChg>
        <pc:picChg chg="add mod">
          <ac:chgData name="Abhijit Sarkar" userId="55efd9c8b510b5ee" providerId="LiveId" clId="{50AEAD8A-7BA8-438B-A5E1-56F5B4819E50}" dt="2022-12-06T14:33:14.707" v="1172" actId="1076"/>
          <ac:picMkLst>
            <pc:docMk/>
            <pc:sldMk cId="1845218921" sldId="300"/>
            <ac:picMk id="7" creationId="{BE8B8E8B-FFBF-566C-4488-31DB4A159516}"/>
          </ac:picMkLst>
        </pc:picChg>
        <pc:picChg chg="del">
          <ac:chgData name="Abhijit Sarkar" userId="55efd9c8b510b5ee" providerId="LiveId" clId="{50AEAD8A-7BA8-438B-A5E1-56F5B4819E50}" dt="2022-12-06T14:32:34.770" v="1165" actId="478"/>
          <ac:picMkLst>
            <pc:docMk/>
            <pc:sldMk cId="1845218921" sldId="300"/>
            <ac:picMk id="8" creationId="{F6F5C316-7CE1-8EE4-3CAA-B720375AFDB8}"/>
          </ac:picMkLst>
        </pc:picChg>
        <pc:picChg chg="add mod">
          <ac:chgData name="Abhijit Sarkar" userId="55efd9c8b510b5ee" providerId="LiveId" clId="{50AEAD8A-7BA8-438B-A5E1-56F5B4819E50}" dt="2022-12-06T14:34:19.613" v="1185" actId="1076"/>
          <ac:picMkLst>
            <pc:docMk/>
            <pc:sldMk cId="1845218921" sldId="300"/>
            <ac:picMk id="11" creationId="{1836A4A2-0EFE-F09E-7DB6-E7F0AD260624}"/>
          </ac:picMkLst>
        </pc:pic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EC62FB-9648-4319-9B9B-920E6EF63668}"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7414AE-464F-402A-A4AE-86FABC03926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678690"/>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3" name="arrow.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EC62FB-9648-4319-9B9B-920E6EF63668}"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4041858651"/>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3" name="arrow.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EC62FB-9648-4319-9B9B-920E6EF63668}"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284503949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3" name="arrow.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EC62FB-9648-4319-9B9B-920E6EF63668}"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1194427855"/>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3" name="arrow.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EC62FB-9648-4319-9B9B-920E6EF63668}"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7414AE-464F-402A-A4AE-86FABC03926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86265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3" name="arrow.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EC62FB-9648-4319-9B9B-920E6EF63668}"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1805749942"/>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3" name="arrow.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EC62FB-9648-4319-9B9B-920E6EF63668}" type="datetimeFigureOut">
              <a:rPr lang="en-US" smtClean="0"/>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4092437825"/>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3" name="arrow.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EC62FB-9648-4319-9B9B-920E6EF63668}" type="datetimeFigureOut">
              <a:rPr lang="en-US" smtClean="0"/>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77761686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3" name="arrow.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EC62FB-9648-4319-9B9B-920E6EF63668}" type="datetimeFigureOut">
              <a:rPr lang="en-US" smtClean="0"/>
              <a:t>12/6/2022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4162490844"/>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3" name="arrow.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EC62FB-9648-4319-9B9B-920E6EF63668}" type="datetimeFigureOut">
              <a:rPr lang="en-US" smtClean="0"/>
              <a:t>12/6/2022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E7414AE-464F-402A-A4AE-86FABC039265}" type="slidenum">
              <a:rPr lang="en-US" smtClean="0"/>
              <a:t>‹#›</a:t>
            </a:fld>
            <a:endParaRPr lang="en-US"/>
          </a:p>
        </p:txBody>
      </p:sp>
    </p:spTree>
    <p:extLst>
      <p:ext uri="{BB962C8B-B14F-4D97-AF65-F5344CB8AC3E}">
        <p14:creationId xmlns:p14="http://schemas.microsoft.com/office/powerpoint/2010/main" val="270728335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3" name="arrow.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3"/>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EC62FB-9648-4319-9B9B-920E6EF63668}"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7414AE-464F-402A-A4AE-86FABC039265}" type="slidenum">
              <a:rPr lang="en-US" smtClean="0"/>
              <a:t>‹#›</a:t>
            </a:fld>
            <a:endParaRPr lang="en-US"/>
          </a:p>
        </p:txBody>
      </p:sp>
    </p:spTree>
    <p:extLst>
      <p:ext uri="{BB962C8B-B14F-4D97-AF65-F5344CB8AC3E}">
        <p14:creationId xmlns:p14="http://schemas.microsoft.com/office/powerpoint/2010/main" val="3298206031"/>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arrow.wav"/>
          </p:stSnd>
        </p:sndAc>
      </p:transition>
    </mc:Choice>
    <mc:Fallback xmlns="">
      <p:transition spd="slow" advClick="0" advTm="2000">
        <p:fade/>
        <p:sndAc>
          <p:stSnd>
            <p:snd r:embed="rId4" name="arrow.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EC62FB-9648-4319-9B9B-920E6EF63668}" type="datetimeFigureOut">
              <a:rPr lang="en-US" smtClean="0"/>
              <a:t>12/6/2022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E7414AE-464F-402A-A4AE-86FABC03926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38340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mc:AlternateContent xmlns:mc="http://schemas.openxmlformats.org/markup-compatibility/2006" xmlns:p14="http://schemas.microsoft.com/office/powerpoint/2010/main">
    <mc:Choice Requires="p14">
      <p:transition spd="slow" p14:dur="3400">
        <p14:reveal/>
        <p:sndAc>
          <p:stSnd>
            <p:snd r:embed="rId13" name="arrow.wav"/>
          </p:stSnd>
        </p:sndAc>
      </p:transition>
    </mc:Choice>
    <mc:Fallback xmlns="">
      <p:transition spd="slow" advClick="0" advTm="2000">
        <p:fade/>
        <p:sndAc>
          <p:stSnd>
            <p:snd r:embed="rId19" name="arrow.wav"/>
          </p:stSnd>
        </p:sndAc>
      </p:transition>
    </mc:Fallback>
  </mc:AlternateConten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audio" Target="../media/audio1.wav"/><Relationship Id="rId1" Type="http://schemas.openxmlformats.org/officeDocument/2006/relationships/slideLayout" Target="../slideLayouts/slideLayout4.xml"/><Relationship Id="rId6" Type="http://schemas.openxmlformats.org/officeDocument/2006/relationships/audio" Target="../media/audio1.wav"/><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16.tmp"/></Relationships>
</file>

<file path=ppt/slides/_rels/slide11.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s>
</file>

<file path=ppt/slides/_rels/slide12.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s>
</file>

<file path=ppt/slides/_rels/slide13.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4.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5.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4" Type="http://schemas.openxmlformats.org/officeDocument/2006/relationships/image" Target="../media/image22.tmp"/></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24.sv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27.png"/><Relationship Id="rId4" Type="http://schemas.openxmlformats.org/officeDocument/2006/relationships/image" Target="../media/image26.sv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9.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audio" Target="../media/audio1.wav"/><Relationship Id="rId1" Type="http://schemas.openxmlformats.org/officeDocument/2006/relationships/slideLayout" Target="../slideLayouts/slideLayout4.xml"/><Relationship Id="rId5" Type="http://schemas.openxmlformats.org/officeDocument/2006/relationships/audio" Target="../media/audio1.wav"/><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1.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2.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3.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4.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5.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41.tmp"/><Relationship Id="rId4" Type="http://schemas.openxmlformats.org/officeDocument/2006/relationships/image" Target="../media/image40.tmp"/></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5.tmp"/><Relationship Id="rId5" Type="http://schemas.openxmlformats.org/officeDocument/2006/relationships/image" Target="../media/image44.sv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46.jpeg"/><Relationship Id="rId7" Type="http://schemas.openxmlformats.org/officeDocument/2006/relationships/image" Target="../media/image48.tmp"/><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7.tmp"/><Relationship Id="rId5" Type="http://schemas.openxmlformats.org/officeDocument/2006/relationships/image" Target="../media/image44.sv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46.jpeg"/><Relationship Id="rId7" Type="http://schemas.openxmlformats.org/officeDocument/2006/relationships/image" Target="../media/image51.tmp"/><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0.tmp"/><Relationship Id="rId5" Type="http://schemas.openxmlformats.org/officeDocument/2006/relationships/image" Target="../media/image49.sv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audio" Target="../media/audio1.wav"/><Relationship Id="rId1" Type="http://schemas.openxmlformats.org/officeDocument/2006/relationships/slideLayout" Target="../slideLayouts/slideLayout4.xml"/><Relationship Id="rId5" Type="http://schemas.openxmlformats.org/officeDocument/2006/relationships/audio" Target="../media/audio1.wav"/><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53.tmp"/><Relationship Id="rId4" Type="http://schemas.openxmlformats.org/officeDocument/2006/relationships/image" Target="../media/image52.tmp"/></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55.sv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57.svg"/></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hyperlink" Target="https://www.reviewtrackers.com/online-reviews-survey/" TargetMode="Externa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hyperlink" Target="https://www.reviewtrackers.com/online-reviews-survey/"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6D78492-AB9F-6409-374E-83AC5F484076}"/>
              </a:ext>
            </a:extLst>
          </p:cNvPr>
          <p:cNvSpPr>
            <a:spLocks noGrp="1"/>
          </p:cNvSpPr>
          <p:nvPr>
            <p:ph type="title"/>
          </p:nvPr>
        </p:nvSpPr>
        <p:spPr>
          <a:xfrm>
            <a:off x="500820" y="496957"/>
            <a:ext cx="11063748" cy="763564"/>
          </a:xfrm>
          <a:noFill/>
        </p:spPr>
        <p:txBody>
          <a:bodyPr>
            <a:normAutofit/>
          </a:bodyPr>
          <a:lstStyle/>
          <a:p>
            <a:pPr algn="ctr"/>
            <a:r>
              <a:rPr lang="en-IN" u="sng" dirty="0">
                <a:solidFill>
                  <a:schemeClr val="accent2"/>
                </a:solidFill>
                <a:effectLst/>
                <a:latin typeface="Bahnschrift SemiCondensed" panose="020B0502040204020203" pitchFamily="34" charset="0"/>
                <a:ea typeface="Calibri" panose="020F0502020204030204" pitchFamily="34" charset="0"/>
                <a:cs typeface="Times New Roman" panose="02020603050405020304" pitchFamily="18" charset="0"/>
              </a:rPr>
              <a:t>RATING PREDICTION</a:t>
            </a:r>
            <a:endParaRPr lang="en-US" sz="11500" u="sng" dirty="0">
              <a:solidFill>
                <a:schemeClr val="accent2"/>
              </a:solidFill>
              <a:effectLst>
                <a:outerShdw blurRad="38100" dist="38100" dir="2700000" algn="tl">
                  <a:srgbClr val="000000">
                    <a:alpha val="43137"/>
                  </a:srgbClr>
                </a:outerShdw>
              </a:effectLst>
              <a:latin typeface="Bahnschrift SemiCondensed" panose="020B0502040204020203" pitchFamily="34" charset="0"/>
            </a:endParaRPr>
          </a:p>
        </p:txBody>
      </p:sp>
      <p:sp>
        <p:nvSpPr>
          <p:cNvPr id="16" name="Content Placeholder 15">
            <a:extLst>
              <a:ext uri="{FF2B5EF4-FFF2-40B4-BE49-F238E27FC236}">
                <a16:creationId xmlns:a16="http://schemas.microsoft.com/office/drawing/2014/main" id="{DCD185F1-54CE-B0BC-1E11-6E5B2B9FBB14}"/>
              </a:ext>
            </a:extLst>
          </p:cNvPr>
          <p:cNvSpPr>
            <a:spLocks noGrp="1"/>
          </p:cNvSpPr>
          <p:nvPr>
            <p:ph sz="half" idx="1"/>
          </p:nvPr>
        </p:nvSpPr>
        <p:spPr>
          <a:xfrm>
            <a:off x="118554" y="5279922"/>
            <a:ext cx="11828281" cy="1081121"/>
          </a:xfr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normAutofit/>
          </a:bodyPr>
          <a:lstStyle/>
          <a:p>
            <a:pPr marL="0" lvl="0" indent="0" algn="ctr">
              <a:buNone/>
            </a:pPr>
            <a:r>
              <a:rPr lang="en-US" sz="2600" b="1" dirty="0">
                <a:effectLst>
                  <a:outerShdw blurRad="38100" dist="38100" dir="2700000" algn="tl">
                    <a:srgbClr val="000000">
                      <a:alpha val="43137"/>
                    </a:srgbClr>
                  </a:outerShdw>
                </a:effectLst>
                <a:latin typeface="+mj-lt"/>
              </a:rPr>
              <a:t>    </a:t>
            </a:r>
            <a:r>
              <a:rPr lang="en-US" sz="2200" b="1" dirty="0">
                <a:effectLst>
                  <a:outerShdw blurRad="38100" dist="38100" dir="2700000" algn="tl">
                    <a:srgbClr val="000000">
                      <a:alpha val="43137"/>
                    </a:srgbClr>
                  </a:outerShdw>
                </a:effectLst>
                <a:latin typeface="+mj-lt"/>
              </a:rPr>
              <a:t>PRESENTED BY:</a:t>
            </a:r>
            <a:endParaRPr lang="en-US" sz="2600" b="1" dirty="0">
              <a:effectLst>
                <a:outerShdw blurRad="38100" dist="38100" dir="2700000" algn="tl">
                  <a:srgbClr val="000000">
                    <a:alpha val="43137"/>
                  </a:srgbClr>
                </a:outerShdw>
              </a:effectLst>
              <a:latin typeface="+mj-lt"/>
            </a:endParaRPr>
          </a:p>
          <a:p>
            <a:pPr marL="0" lvl="0" indent="0" algn="ctr">
              <a:buNone/>
            </a:pPr>
            <a:r>
              <a:rPr lang="en-US" sz="3200" b="1" dirty="0">
                <a:solidFill>
                  <a:schemeClr val="accent2">
                    <a:lumMod val="75000"/>
                  </a:schemeClr>
                </a:solidFill>
                <a:effectLst>
                  <a:outerShdw blurRad="38100" dist="38100" dir="2700000" algn="tl">
                    <a:srgbClr val="000000">
                      <a:alpha val="43137"/>
                    </a:srgbClr>
                  </a:outerShdw>
                </a:effectLst>
                <a:latin typeface="+mj-lt"/>
              </a:rPr>
              <a:t>ABHIJIT SARKAR</a:t>
            </a:r>
          </a:p>
        </p:txBody>
      </p:sp>
      <p:pic>
        <p:nvPicPr>
          <p:cNvPr id="5" name="Picture 4">
            <a:extLst>
              <a:ext uri="{FF2B5EF4-FFF2-40B4-BE49-F238E27FC236}">
                <a16:creationId xmlns:a16="http://schemas.microsoft.com/office/drawing/2014/main" id="{467D759F-075D-ADAC-DC5C-49DAFD483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4077" y="2516805"/>
            <a:ext cx="4092677" cy="22315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FB9A4B03-F7DF-66C3-ECB2-D674904522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968" y="1780270"/>
            <a:ext cx="2499365" cy="643129"/>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96397E0B-BA15-80D2-6CBC-6AD85C454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5143" y="5279922"/>
            <a:ext cx="2499365" cy="643129"/>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82F98376-385E-CEBC-D213-CD421B47C7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6859" y="2303612"/>
            <a:ext cx="4851231" cy="2681343"/>
          </a:xfrm>
          <a:prstGeom prst="rect">
            <a:avLst/>
          </a:prstGeom>
          <a:ln>
            <a:noFill/>
          </a:ln>
          <a:effectLst>
            <a:softEdge rad="112500"/>
          </a:effectLst>
        </p:spPr>
      </p:pic>
      <p:pic>
        <p:nvPicPr>
          <p:cNvPr id="9" name="Picture 8">
            <a:extLst>
              <a:ext uri="{FF2B5EF4-FFF2-40B4-BE49-F238E27FC236}">
                <a16:creationId xmlns:a16="http://schemas.microsoft.com/office/drawing/2014/main" id="{974F9469-0E27-9551-8C54-F523F9726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234" y="5330034"/>
            <a:ext cx="2499365" cy="6431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5238F0C9-7196-62CD-D3B7-862225988F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5142" y="1780270"/>
            <a:ext cx="2499365" cy="6431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Arrow: Down 1">
            <a:extLst>
              <a:ext uri="{FF2B5EF4-FFF2-40B4-BE49-F238E27FC236}">
                <a16:creationId xmlns:a16="http://schemas.microsoft.com/office/drawing/2014/main" id="{7C784D5D-D2FE-2F68-06B7-CAA3C3C6ED68}"/>
              </a:ext>
            </a:extLst>
          </p:cNvPr>
          <p:cNvSpPr/>
          <p:nvPr/>
        </p:nvSpPr>
        <p:spPr>
          <a:xfrm>
            <a:off x="1231277" y="2665909"/>
            <a:ext cx="1608098" cy="2369158"/>
          </a:xfrm>
          <a:prstGeom prst="down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7" name="Arrow: Down 6">
            <a:extLst>
              <a:ext uri="{FF2B5EF4-FFF2-40B4-BE49-F238E27FC236}">
                <a16:creationId xmlns:a16="http://schemas.microsoft.com/office/drawing/2014/main" id="{52CD532A-B925-D2DC-EEB1-C98543F11A15}"/>
              </a:ext>
            </a:extLst>
          </p:cNvPr>
          <p:cNvSpPr/>
          <p:nvPr/>
        </p:nvSpPr>
        <p:spPr>
          <a:xfrm rot="10800000">
            <a:off x="9170775" y="2665909"/>
            <a:ext cx="1608098" cy="2369158"/>
          </a:xfrm>
          <a:prstGeom prst="down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Tree>
    <p:extLst>
      <p:ext uri="{BB962C8B-B14F-4D97-AF65-F5344CB8AC3E}">
        <p14:creationId xmlns:p14="http://schemas.microsoft.com/office/powerpoint/2010/main" val="1935324883"/>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6" name="arrow.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52EC1-7499-4775-42E5-F6A5B5B80445}"/>
              </a:ext>
            </a:extLst>
          </p:cNvPr>
          <p:cNvSpPr>
            <a:spLocks noGrp="1"/>
          </p:cNvSpPr>
          <p:nvPr>
            <p:ph type="title"/>
          </p:nvPr>
        </p:nvSpPr>
        <p:spPr>
          <a:xfrm>
            <a:off x="1115197" y="239794"/>
            <a:ext cx="10374437" cy="615612"/>
          </a:xfrm>
        </p:spPr>
        <p:txBody>
          <a:bodyPr/>
          <a:lstStyle/>
          <a:p>
            <a:pPr algn="ctr"/>
            <a:r>
              <a:rPr lang="en-US" sz="4000" b="1" dirty="0">
                <a:solidFill>
                  <a:schemeClr val="tx1">
                    <a:lumMod val="95000"/>
                    <a:lumOff val="5000"/>
                  </a:schemeClr>
                </a:solidFill>
                <a:latin typeface="Bahnschrift SemiCondensed" panose="020B0502040204020203" pitchFamily="34" charset="0"/>
              </a:rPr>
              <a:t>FEW VISUALIZATION </a:t>
            </a:r>
          </a:p>
        </p:txBody>
      </p:sp>
      <p:pic>
        <p:nvPicPr>
          <p:cNvPr id="5" name="Picture 4">
            <a:extLst>
              <a:ext uri="{FF2B5EF4-FFF2-40B4-BE49-F238E27FC236}">
                <a16:creationId xmlns:a16="http://schemas.microsoft.com/office/drawing/2014/main" id="{08A45FA5-9C15-B529-A783-2D115E9E54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271" y="1386903"/>
            <a:ext cx="3726503" cy="4221846"/>
          </a:xfrm>
          <a:prstGeom prst="rect">
            <a:avLst/>
          </a:prstGeom>
          <a:ln>
            <a:noFill/>
          </a:ln>
          <a:effectLst>
            <a:softEdge rad="112500"/>
          </a:effectLst>
        </p:spPr>
      </p:pic>
      <p:pic>
        <p:nvPicPr>
          <p:cNvPr id="8" name="Picture 7">
            <a:extLst>
              <a:ext uri="{FF2B5EF4-FFF2-40B4-BE49-F238E27FC236}">
                <a16:creationId xmlns:a16="http://schemas.microsoft.com/office/drawing/2014/main" id="{93BB9D57-63EC-D4A7-D335-352ECBA48B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3021" y="2434504"/>
            <a:ext cx="3673158" cy="198899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6532512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7F50-1226-1FA6-372E-E09950FC0ADC}"/>
              </a:ext>
            </a:extLst>
          </p:cNvPr>
          <p:cNvSpPr>
            <a:spLocks noGrp="1"/>
          </p:cNvSpPr>
          <p:nvPr>
            <p:ph type="title"/>
          </p:nvPr>
        </p:nvSpPr>
        <p:spPr>
          <a:xfrm>
            <a:off x="2933038" y="323161"/>
            <a:ext cx="6181798" cy="626956"/>
          </a:xfrm>
          <a:solidFill>
            <a:schemeClr val="tx2">
              <a:lumMod val="20000"/>
              <a:lumOff val="80000"/>
            </a:schemeClr>
          </a:solidFill>
          <a:ln>
            <a:solidFill>
              <a:schemeClr val="tx1">
                <a:lumMod val="95000"/>
                <a:lumOff val="5000"/>
              </a:schemeClr>
            </a:solidFill>
          </a:ln>
        </p:spPr>
        <p:txBody>
          <a:bodyPr>
            <a:normAutofit/>
          </a:bodyPr>
          <a:lstStyle/>
          <a:p>
            <a:pPr algn="ctr"/>
            <a:r>
              <a:rPr lang="en-US" sz="3200" b="1" dirty="0">
                <a:solidFill>
                  <a:schemeClr val="tx1">
                    <a:lumMod val="95000"/>
                    <a:lumOff val="5000"/>
                  </a:schemeClr>
                </a:solidFill>
                <a:latin typeface="Bahnschrift SemiCondensed" panose="020B0502040204020203" pitchFamily="34" charset="0"/>
              </a:rPr>
              <a:t>FEW VISUALIZATION</a:t>
            </a:r>
            <a:endParaRPr lang="en-US" sz="4400" dirty="0">
              <a:latin typeface="Bahnschrift SemiCondensed" panose="020B0502040204020203" pitchFamily="34" charset="0"/>
            </a:endParaRPr>
          </a:p>
        </p:txBody>
      </p:sp>
      <p:pic>
        <p:nvPicPr>
          <p:cNvPr id="5" name="Picture 4">
            <a:extLst>
              <a:ext uri="{FF2B5EF4-FFF2-40B4-BE49-F238E27FC236}">
                <a16:creationId xmlns:a16="http://schemas.microsoft.com/office/drawing/2014/main" id="{D66E5312-90D1-6BD1-DF47-CB6F49648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051" y="1539902"/>
            <a:ext cx="5669771" cy="456477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9088749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4B8C6-9FFC-09B4-D595-344B4CE85BCE}"/>
              </a:ext>
            </a:extLst>
          </p:cNvPr>
          <p:cNvSpPr>
            <a:spLocks noGrp="1"/>
          </p:cNvSpPr>
          <p:nvPr>
            <p:ph type="title"/>
          </p:nvPr>
        </p:nvSpPr>
        <p:spPr>
          <a:xfrm>
            <a:off x="3275493" y="444388"/>
            <a:ext cx="5236854" cy="624493"/>
          </a:xfrm>
          <a:solidFill>
            <a:srgbClr val="FFFFFF">
              <a:shade val="85000"/>
            </a:srgbClr>
          </a:solidFill>
        </p:spPr>
        <p:txBody>
          <a:bodyPr/>
          <a:lstStyle/>
          <a:p>
            <a:pPr algn="ctr"/>
            <a:r>
              <a:rPr lang="en-US" sz="3600" b="1" dirty="0">
                <a:solidFill>
                  <a:schemeClr val="tx1"/>
                </a:solidFill>
                <a:latin typeface="Bahnschrift SemiCondensed" panose="020B0502040204020203" pitchFamily="34" charset="0"/>
              </a:rPr>
              <a:t>FEW VISUALIZATION</a:t>
            </a:r>
            <a:endParaRPr lang="en-US" dirty="0">
              <a:solidFill>
                <a:schemeClr val="tx1"/>
              </a:solidFill>
              <a:latin typeface="Bahnschrift SemiCondensed" panose="020B0502040204020203" pitchFamily="34" charset="0"/>
            </a:endParaRPr>
          </a:p>
        </p:txBody>
      </p:sp>
      <p:pic>
        <p:nvPicPr>
          <p:cNvPr id="5" name="Picture 4">
            <a:extLst>
              <a:ext uri="{FF2B5EF4-FFF2-40B4-BE49-F238E27FC236}">
                <a16:creationId xmlns:a16="http://schemas.microsoft.com/office/drawing/2014/main" id="{36903C1A-CD64-FA7F-E563-9331184F6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5585" y="544580"/>
            <a:ext cx="8420830" cy="576884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2219728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6" name="arrow.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0DB82-4E2D-CDB6-317A-77F9D14F8579}"/>
              </a:ext>
            </a:extLst>
          </p:cNvPr>
          <p:cNvSpPr>
            <a:spLocks noGrp="1"/>
          </p:cNvSpPr>
          <p:nvPr>
            <p:ph type="title"/>
          </p:nvPr>
        </p:nvSpPr>
        <p:spPr>
          <a:xfrm>
            <a:off x="1745773" y="357878"/>
            <a:ext cx="8761413" cy="728480"/>
          </a:xfrm>
          <a:solidFill>
            <a:schemeClr val="bg1"/>
          </a:solidFill>
        </p:spPr>
        <p:txBody>
          <a:bodyPr/>
          <a:lstStyle/>
          <a:p>
            <a:pPr algn="ctr"/>
            <a:r>
              <a:rPr lang="en-US" b="1" dirty="0">
                <a:solidFill>
                  <a:schemeClr val="tx1">
                    <a:lumMod val="95000"/>
                    <a:lumOff val="5000"/>
                  </a:schemeClr>
                </a:solidFill>
                <a:latin typeface="Bahnschrift Condensed" panose="020B0502040204020203" pitchFamily="34" charset="0"/>
              </a:rPr>
              <a:t>Observation:</a:t>
            </a:r>
          </a:p>
        </p:txBody>
      </p:sp>
      <p:pic>
        <p:nvPicPr>
          <p:cNvPr id="7" name="Content Placeholder 6">
            <a:extLst>
              <a:ext uri="{FF2B5EF4-FFF2-40B4-BE49-F238E27FC236}">
                <a16:creationId xmlns:a16="http://schemas.microsoft.com/office/drawing/2014/main" id="{527269A0-B9D1-CCCE-D0DB-C98D857B5D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0917" y="1655585"/>
            <a:ext cx="7185315" cy="497048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388984749"/>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0DB82-4E2D-CDB6-317A-77F9D14F8579}"/>
              </a:ext>
            </a:extLst>
          </p:cNvPr>
          <p:cNvSpPr>
            <a:spLocks noGrp="1"/>
          </p:cNvSpPr>
          <p:nvPr>
            <p:ph type="title"/>
          </p:nvPr>
        </p:nvSpPr>
        <p:spPr>
          <a:xfrm>
            <a:off x="1577642" y="368301"/>
            <a:ext cx="8761413" cy="728480"/>
          </a:xfrm>
          <a:solidFill>
            <a:schemeClr val="bg1"/>
          </a:solidFill>
        </p:spPr>
        <p:txBody>
          <a:bodyPr/>
          <a:lstStyle/>
          <a:p>
            <a:pPr algn="ctr"/>
            <a:r>
              <a:rPr lang="en-US" b="1" dirty="0">
                <a:solidFill>
                  <a:schemeClr val="tx1">
                    <a:lumMod val="95000"/>
                    <a:lumOff val="5000"/>
                  </a:schemeClr>
                </a:solidFill>
                <a:latin typeface="Bahnschrift Condensed" panose="020B0502040204020203" pitchFamily="34" charset="0"/>
              </a:rPr>
              <a:t>Observation</a:t>
            </a:r>
          </a:p>
        </p:txBody>
      </p:sp>
      <p:pic>
        <p:nvPicPr>
          <p:cNvPr id="5" name="Picture 4">
            <a:extLst>
              <a:ext uri="{FF2B5EF4-FFF2-40B4-BE49-F238E27FC236}">
                <a16:creationId xmlns:a16="http://schemas.microsoft.com/office/drawing/2014/main" id="{58AFF99D-98A2-F7BF-1529-07E91383D4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135" y="1430316"/>
            <a:ext cx="8274390" cy="528019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55658864"/>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7FA6FED-2945-7C7D-E641-FD14DC3AB0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3033" y="371424"/>
            <a:ext cx="5230515" cy="3590976"/>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C2A29D42-E1D2-1CE7-AEF7-FD585E225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7174" y="3330678"/>
            <a:ext cx="5830529" cy="321625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1636929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6" name="arrow.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shadeToTitle="1">
        <a:gradFill>
          <a:gsLst>
            <a:gs pos="12587">
              <a:schemeClr val="accent2">
                <a:lumMod val="0"/>
                <a:lumOff val="100000"/>
              </a:schemeClr>
            </a:gs>
            <a:gs pos="41000">
              <a:schemeClr val="accent2">
                <a:lumMod val="0"/>
                <a:lumOff val="100000"/>
              </a:schemeClr>
            </a:gs>
            <a:gs pos="96000">
              <a:srgbClr val="00B0F0"/>
            </a:gs>
          </a:gsLst>
          <a:path path="shap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D6C77-E319-7A84-0705-FBC9039E061F}"/>
              </a:ext>
            </a:extLst>
          </p:cNvPr>
          <p:cNvSpPr>
            <a:spLocks noGrp="1"/>
          </p:cNvSpPr>
          <p:nvPr>
            <p:ph type="title"/>
          </p:nvPr>
        </p:nvSpPr>
        <p:spPr>
          <a:xfrm>
            <a:off x="4820478" y="795130"/>
            <a:ext cx="5095889" cy="881269"/>
          </a:xfrm>
        </p:spPr>
        <p:txBody>
          <a:bodyPr/>
          <a:lstStyle/>
          <a:p>
            <a:pPr algn="ctr"/>
            <a:r>
              <a:rPr lang="en" b="1" dirty="0">
                <a:solidFill>
                  <a:schemeClr val="accent2">
                    <a:lumMod val="75000"/>
                  </a:schemeClr>
                </a:solidFill>
                <a:highlight>
                  <a:srgbClr val="FFFF00"/>
                </a:highlight>
              </a:rPr>
              <a:t>DATA ANALYSIS :</a:t>
            </a:r>
            <a:endParaRPr lang="en-US" b="1" dirty="0">
              <a:solidFill>
                <a:schemeClr val="accent2">
                  <a:lumMod val="75000"/>
                </a:schemeClr>
              </a:solidFill>
              <a:highlight>
                <a:srgbClr val="FFFF00"/>
              </a:highlight>
            </a:endParaRPr>
          </a:p>
        </p:txBody>
      </p:sp>
      <p:sp>
        <p:nvSpPr>
          <p:cNvPr id="3" name="Content Placeholder 2">
            <a:extLst>
              <a:ext uri="{FF2B5EF4-FFF2-40B4-BE49-F238E27FC236}">
                <a16:creationId xmlns:a16="http://schemas.microsoft.com/office/drawing/2014/main" id="{6FBD7BFC-A08E-C1DC-D2FA-D0E9FADB8CC7}"/>
              </a:ext>
            </a:extLst>
          </p:cNvPr>
          <p:cNvSpPr>
            <a:spLocks noGrp="1"/>
          </p:cNvSpPr>
          <p:nvPr>
            <p:ph idx="1"/>
          </p:nvPr>
        </p:nvSpPr>
        <p:spPr>
          <a:xfrm>
            <a:off x="3071191" y="1818862"/>
            <a:ext cx="8252792" cy="4244008"/>
          </a:xfrm>
          <a:noFill/>
          <a:ln>
            <a:solidFill>
              <a:srgbClr val="000000"/>
            </a:solidFill>
          </a:ln>
        </p:spPr>
        <p:txBody>
          <a:bodyPr>
            <a:normAutofit lnSpcReduction="10000"/>
          </a:bodyPr>
          <a:lstStyle/>
          <a:p>
            <a:pPr marL="882650" indent="-285750" algn="just">
              <a:lnSpc>
                <a:spcPct val="107000"/>
              </a:lnSpc>
              <a:spcBef>
                <a:spcPts val="1000"/>
              </a:spcBef>
              <a:spcAft>
                <a:spcPts val="0"/>
              </a:spcAft>
              <a:buClr>
                <a:srgbClr val="86D1D8"/>
              </a:buClr>
              <a:buSzPts val="1400"/>
              <a:buFont typeface="Wingdings" panose="05000000000000000000" pitchFamily="2" charset="2"/>
              <a:buChar char="§"/>
            </a:pPr>
            <a:r>
              <a:rPr lang="en-US" sz="1800" dirty="0">
                <a:solidFill>
                  <a:schemeClr val="tx1"/>
                </a:solidFill>
                <a:latin typeface="Bahnschrift Condensed" panose="020B0502040204020203" pitchFamily="34" charset="0"/>
                <a:ea typeface="Times New Roman"/>
                <a:cs typeface="Times New Roman"/>
                <a:sym typeface="Times New Roman"/>
              </a:rPr>
              <a:t>Other than these, I used Word Cloud to see the foul words. In each columns and found maximum contains of those words within. </a:t>
            </a:r>
          </a:p>
          <a:p>
            <a:pPr marL="882650" indent="-285750" algn="just">
              <a:lnSpc>
                <a:spcPct val="107000"/>
              </a:lnSpc>
              <a:spcBef>
                <a:spcPts val="1000"/>
              </a:spcBef>
              <a:spcAft>
                <a:spcPts val="0"/>
              </a:spcAft>
              <a:buClr>
                <a:srgbClr val="86D1D8"/>
              </a:buClr>
              <a:buSzPts val="1400"/>
              <a:buFont typeface="Wingdings" panose="05000000000000000000" pitchFamily="2" charset="2"/>
              <a:buChar char="§"/>
            </a:pPr>
            <a:r>
              <a:rPr lang="en-US" sz="1800" dirty="0">
                <a:solidFill>
                  <a:schemeClr val="tx1"/>
                </a:solidFill>
                <a:latin typeface="Bahnschrift Condensed" panose="020B0502040204020203" pitchFamily="34" charset="0"/>
                <a:ea typeface="Times New Roman"/>
                <a:cs typeface="Times New Roman"/>
                <a:sym typeface="Times New Roman"/>
              </a:rPr>
              <a:t>I have used NLTK library for Natural Language processing. The other than key was used while removing all the abnormal symbols from target variable. </a:t>
            </a:r>
          </a:p>
          <a:p>
            <a:pPr marL="882650" indent="-285750" algn="just">
              <a:lnSpc>
                <a:spcPct val="107000"/>
              </a:lnSpc>
              <a:spcBef>
                <a:spcPts val="1800"/>
              </a:spcBef>
              <a:spcAft>
                <a:spcPts val="0"/>
              </a:spcAft>
              <a:buClr>
                <a:srgbClr val="86D1D8"/>
              </a:buClr>
              <a:buSzPts val="1400"/>
              <a:buFont typeface="Wingdings" panose="05000000000000000000" pitchFamily="2" charset="2"/>
              <a:buChar char="§"/>
            </a:pPr>
            <a:r>
              <a:rPr lang="en-US" sz="1800" dirty="0">
                <a:solidFill>
                  <a:schemeClr val="tx1"/>
                </a:solidFill>
                <a:latin typeface="Bahnschrift Condensed" panose="020B0502040204020203" pitchFamily="34" charset="0"/>
                <a:ea typeface="Times New Roman"/>
                <a:cs typeface="Times New Roman"/>
                <a:sym typeface="Times New Roman"/>
              </a:rPr>
              <a:t>I found the contains of malignant, highly malignant, rude, threat , abuse, loathe comments distribution with the help of Pie chart. An Extra bar graph was also drawn to show the distribution</a:t>
            </a:r>
          </a:p>
          <a:p>
            <a:pPr marL="882650" indent="-285750" algn="just">
              <a:lnSpc>
                <a:spcPct val="107000"/>
              </a:lnSpc>
              <a:spcBef>
                <a:spcPts val="1800"/>
              </a:spcBef>
              <a:spcAft>
                <a:spcPts val="0"/>
              </a:spcAft>
              <a:buClr>
                <a:srgbClr val="86D1D8"/>
              </a:buClr>
              <a:buSzPts val="1400"/>
              <a:buFont typeface="Wingdings" panose="05000000000000000000" pitchFamily="2" charset="2"/>
              <a:buChar char="§"/>
            </a:pPr>
            <a:r>
              <a:rPr lang="en-US" sz="1800" dirty="0">
                <a:solidFill>
                  <a:schemeClr val="tx1"/>
                </a:solidFill>
                <a:latin typeface="Bahnschrift Condensed" panose="020B0502040204020203" pitchFamily="34" charset="0"/>
                <a:ea typeface="Times New Roman"/>
                <a:cs typeface="Times New Roman"/>
                <a:sym typeface="Times New Roman"/>
              </a:rPr>
              <a:t>Stop words was also used with more feeder words on this library to make the system more ready for classification.</a:t>
            </a:r>
          </a:p>
          <a:p>
            <a:pPr marL="882650" indent="-285750" algn="just">
              <a:lnSpc>
                <a:spcPct val="107000"/>
              </a:lnSpc>
              <a:spcBef>
                <a:spcPts val="1800"/>
              </a:spcBef>
              <a:spcAft>
                <a:spcPts val="0"/>
              </a:spcAft>
              <a:buClr>
                <a:srgbClr val="86D1D8"/>
              </a:buClr>
              <a:buSzPts val="1400"/>
              <a:buFont typeface="Wingdings" panose="05000000000000000000" pitchFamily="2" charset="2"/>
              <a:buChar char="§"/>
            </a:pPr>
            <a:r>
              <a:rPr lang="en-US" sz="1800" dirty="0">
                <a:solidFill>
                  <a:schemeClr val="tx1"/>
                </a:solidFill>
                <a:latin typeface="Bahnschrift Condensed" panose="020B0502040204020203" pitchFamily="34" charset="0"/>
                <a:ea typeface="Times New Roman"/>
                <a:cs typeface="Times New Roman"/>
                <a:sym typeface="Times New Roman"/>
              </a:rPr>
              <a:t>Lemmatization was used to </a:t>
            </a:r>
          </a:p>
          <a:p>
            <a:pPr marL="882650" indent="-285750" algn="just">
              <a:lnSpc>
                <a:spcPct val="107000"/>
              </a:lnSpc>
              <a:spcBef>
                <a:spcPts val="1800"/>
              </a:spcBef>
              <a:spcAft>
                <a:spcPts val="0"/>
              </a:spcAft>
              <a:buClr>
                <a:srgbClr val="86D1D8"/>
              </a:buClr>
              <a:buSzPts val="1400"/>
              <a:buFont typeface="Wingdings" panose="05000000000000000000" pitchFamily="2" charset="2"/>
              <a:buChar char="§"/>
            </a:pPr>
            <a:r>
              <a:rPr lang="en-US" sz="1800" dirty="0">
                <a:solidFill>
                  <a:schemeClr val="tx1"/>
                </a:solidFill>
                <a:latin typeface="Bahnschrift Condensed" panose="020B0502040204020203" pitchFamily="34" charset="0"/>
                <a:ea typeface="Times New Roman"/>
                <a:cs typeface="Times New Roman"/>
                <a:sym typeface="Times New Roman"/>
              </a:rPr>
              <a:t>TF-IDF(Term Frequency-Inverse Document Frequency) was used for vectorization. </a:t>
            </a:r>
          </a:p>
        </p:txBody>
      </p:sp>
      <p:pic>
        <p:nvPicPr>
          <p:cNvPr id="5" name="Graphic 4" descr="DNA with solid fill">
            <a:extLst>
              <a:ext uri="{FF2B5EF4-FFF2-40B4-BE49-F238E27FC236}">
                <a16:creationId xmlns:a16="http://schemas.microsoft.com/office/drawing/2014/main" id="{CDAC0FFA-8279-B593-7417-B291A9C091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4391" y="491987"/>
            <a:ext cx="2203174" cy="5874026"/>
          </a:xfrm>
          <a:prstGeom prst="rect">
            <a:avLst/>
          </a:prstGeom>
        </p:spPr>
      </p:pic>
    </p:spTree>
    <p:extLst>
      <p:ext uri="{BB962C8B-B14F-4D97-AF65-F5344CB8AC3E}">
        <p14:creationId xmlns:p14="http://schemas.microsoft.com/office/powerpoint/2010/main" val="409648454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shadeToTitle="1">
        <a:gradFill flip="none" rotWithShape="1">
          <a:gsLst>
            <a:gs pos="99000">
              <a:srgbClr val="92D050"/>
            </a:gs>
            <a:gs pos="0">
              <a:schemeClr val="accent2">
                <a:lumMod val="0"/>
                <a:lumOff val="100000"/>
              </a:schemeClr>
            </a:gs>
            <a:gs pos="35000">
              <a:schemeClr val="accent2">
                <a:lumMod val="0"/>
                <a:lumOff val="100000"/>
              </a:schemeClr>
            </a:gs>
            <a:gs pos="100000">
              <a:srgbClr val="00B0F0"/>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621CA-99F4-0931-E3D7-D828EFEAF1A9}"/>
              </a:ext>
            </a:extLst>
          </p:cNvPr>
          <p:cNvSpPr>
            <a:spLocks noGrp="1"/>
          </p:cNvSpPr>
          <p:nvPr>
            <p:ph type="title"/>
          </p:nvPr>
        </p:nvSpPr>
        <p:spPr>
          <a:xfrm>
            <a:off x="2981273" y="679696"/>
            <a:ext cx="8806536" cy="728480"/>
          </a:xfrm>
        </p:spPr>
        <p:txBody>
          <a:bodyPr/>
          <a:lstStyle/>
          <a:p>
            <a:pPr algn="r"/>
            <a:r>
              <a:rPr lang="en-US" b="1" dirty="0">
                <a:solidFill>
                  <a:schemeClr val="accent2">
                    <a:lumMod val="75000"/>
                  </a:schemeClr>
                </a:solidFill>
                <a:latin typeface="Bahnschrift SemiBold Condensed" panose="020B0502040204020203" pitchFamily="34" charset="0"/>
              </a:rPr>
              <a:t>STEPS INVOLVED</a:t>
            </a:r>
          </a:p>
        </p:txBody>
      </p:sp>
      <p:sp>
        <p:nvSpPr>
          <p:cNvPr id="6" name="Content Placeholder 2">
            <a:extLst>
              <a:ext uri="{FF2B5EF4-FFF2-40B4-BE49-F238E27FC236}">
                <a16:creationId xmlns:a16="http://schemas.microsoft.com/office/drawing/2014/main" id="{79031A27-5A3F-5D5A-5AA8-1E5D6490C953}"/>
              </a:ext>
            </a:extLst>
          </p:cNvPr>
          <p:cNvSpPr>
            <a:spLocks noGrp="1"/>
          </p:cNvSpPr>
          <p:nvPr>
            <p:ph idx="1"/>
          </p:nvPr>
        </p:nvSpPr>
        <p:spPr>
          <a:xfrm>
            <a:off x="492370" y="3150704"/>
            <a:ext cx="6504778" cy="3448879"/>
          </a:xfrm>
        </p:spPr>
        <p:txBody>
          <a:bodyPr>
            <a:normAutofit/>
          </a:bodyPr>
          <a:lstStyle/>
          <a:p>
            <a:pPr marL="495300" lvl="0" algn="just" rtl="0">
              <a:spcBef>
                <a:spcPts val="0"/>
              </a:spcBef>
              <a:spcAft>
                <a:spcPts val="0"/>
              </a:spcAft>
              <a:buSzPts val="1200"/>
              <a:buFont typeface="Wingdings" panose="05000000000000000000" pitchFamily="2" charset="2"/>
              <a:buChar char="Ø"/>
            </a:pPr>
            <a:r>
              <a:rPr lang="en-US" sz="2000" dirty="0">
                <a:solidFill>
                  <a:schemeClr val="tx1">
                    <a:lumMod val="95000"/>
                    <a:lumOff val="5000"/>
                  </a:schemeClr>
                </a:solidFill>
                <a:latin typeface="Bahnschrift Condensed" panose="020B0502040204020203" pitchFamily="34" charset="0"/>
              </a:rPr>
              <a:t> Since Label was my target and it was a </a:t>
            </a:r>
            <a:r>
              <a:rPr lang="en-US" dirty="0">
                <a:solidFill>
                  <a:schemeClr val="tx1">
                    <a:lumMod val="95000"/>
                    <a:lumOff val="5000"/>
                  </a:schemeClr>
                </a:solidFill>
                <a:latin typeface="Bahnschrift Condensed" panose="020B0502040204020203" pitchFamily="34" charset="0"/>
              </a:rPr>
              <a:t>categorical</a:t>
            </a:r>
            <a:r>
              <a:rPr lang="en-US" sz="2000" dirty="0">
                <a:solidFill>
                  <a:schemeClr val="tx1">
                    <a:lumMod val="95000"/>
                    <a:lumOff val="5000"/>
                  </a:schemeClr>
                </a:solidFill>
                <a:latin typeface="Bahnschrift Condensed" panose="020B0502040204020203" pitchFamily="34" charset="0"/>
              </a:rPr>
              <a:t> column so this particular problem was Logistic regression problem. And I have used all Classification algorithms to build my model.</a:t>
            </a:r>
          </a:p>
          <a:p>
            <a:pPr marL="495300" lvl="0" algn="just" rtl="0">
              <a:spcBef>
                <a:spcPts val="0"/>
              </a:spcBef>
              <a:spcAft>
                <a:spcPts val="0"/>
              </a:spcAft>
              <a:buSzPts val="1200"/>
              <a:buFont typeface="Wingdings" panose="05000000000000000000" pitchFamily="2" charset="2"/>
              <a:buChar char="Ø"/>
            </a:pPr>
            <a:endParaRPr lang="en-US" sz="2000" dirty="0">
              <a:solidFill>
                <a:schemeClr val="tx1">
                  <a:lumMod val="95000"/>
                  <a:lumOff val="5000"/>
                </a:schemeClr>
              </a:solidFill>
              <a:latin typeface="Bahnschrift Condensed" panose="020B0502040204020203" pitchFamily="34" charset="0"/>
            </a:endParaRPr>
          </a:p>
          <a:p>
            <a:pPr marL="495300" lvl="0" algn="just" rtl="0">
              <a:spcBef>
                <a:spcPts val="0"/>
              </a:spcBef>
              <a:spcAft>
                <a:spcPts val="0"/>
              </a:spcAft>
              <a:buSzPts val="1200"/>
              <a:buFont typeface="Wingdings" panose="05000000000000000000" pitchFamily="2" charset="2"/>
              <a:buChar char="Ø"/>
            </a:pPr>
            <a:r>
              <a:rPr lang="en-US" sz="2000" dirty="0">
                <a:solidFill>
                  <a:schemeClr val="tx1">
                    <a:lumMod val="95000"/>
                    <a:lumOff val="5000"/>
                  </a:schemeClr>
                </a:solidFill>
                <a:latin typeface="Bahnschrift Condensed" panose="020B0502040204020203" pitchFamily="34" charset="0"/>
              </a:rPr>
              <a:t> By looking into the difference of </a:t>
            </a:r>
            <a:r>
              <a:rPr lang="en-US" dirty="0">
                <a:solidFill>
                  <a:schemeClr val="tx1">
                    <a:lumMod val="95000"/>
                    <a:lumOff val="5000"/>
                  </a:schemeClr>
                </a:solidFill>
                <a:latin typeface="Bahnschrift Condensed" panose="020B0502040204020203" pitchFamily="34" charset="0"/>
              </a:rPr>
              <a:t>accuracy score, f1 score</a:t>
            </a:r>
            <a:r>
              <a:rPr lang="en-US" sz="2000" dirty="0">
                <a:solidFill>
                  <a:schemeClr val="tx1">
                    <a:lumMod val="95000"/>
                    <a:lumOff val="5000"/>
                  </a:schemeClr>
                </a:solidFill>
                <a:latin typeface="Bahnschrift Condensed" panose="020B0502040204020203" pitchFamily="34" charset="0"/>
              </a:rPr>
              <a:t> and cross validation score I found </a:t>
            </a:r>
            <a:r>
              <a:rPr lang="en-US" dirty="0">
                <a:solidFill>
                  <a:schemeClr val="tx1">
                    <a:lumMod val="95000"/>
                    <a:lumOff val="5000"/>
                  </a:schemeClr>
                </a:solidFill>
                <a:latin typeface="Bahnschrift Condensed" panose="020B0502040204020203" pitchFamily="34" charset="0"/>
              </a:rPr>
              <a:t>Random Forest Classifier</a:t>
            </a:r>
            <a:r>
              <a:rPr lang="en-US" sz="2000" dirty="0">
                <a:solidFill>
                  <a:schemeClr val="tx1">
                    <a:lumMod val="95000"/>
                    <a:lumOff val="5000"/>
                  </a:schemeClr>
                </a:solidFill>
                <a:latin typeface="Bahnschrift Condensed" panose="020B0502040204020203" pitchFamily="34" charset="0"/>
              </a:rPr>
              <a:t> as a best model with least difference other </a:t>
            </a:r>
            <a:r>
              <a:rPr lang="en-US" dirty="0">
                <a:solidFill>
                  <a:schemeClr val="tx1">
                    <a:lumMod val="95000"/>
                    <a:lumOff val="5000"/>
                  </a:schemeClr>
                </a:solidFill>
                <a:latin typeface="Bahnschrift Condensed" panose="020B0502040204020203" pitchFamily="34" charset="0"/>
              </a:rPr>
              <a:t>Classifier</a:t>
            </a:r>
            <a:r>
              <a:rPr lang="en-US" sz="2000" dirty="0">
                <a:solidFill>
                  <a:schemeClr val="tx1">
                    <a:lumMod val="95000"/>
                    <a:lumOff val="5000"/>
                  </a:schemeClr>
                </a:solidFill>
                <a:latin typeface="Bahnschrift Condensed" panose="020B0502040204020203" pitchFamily="34" charset="0"/>
              </a:rPr>
              <a:t> was best too..</a:t>
            </a:r>
          </a:p>
          <a:p>
            <a:pPr marL="495300" lvl="0" algn="just" rtl="0">
              <a:spcBef>
                <a:spcPts val="1600"/>
              </a:spcBef>
              <a:spcAft>
                <a:spcPts val="1600"/>
              </a:spcAft>
              <a:buSzPts val="1200"/>
              <a:buFont typeface="Wingdings" panose="05000000000000000000" pitchFamily="2" charset="2"/>
              <a:buChar char="Ø"/>
            </a:pPr>
            <a:r>
              <a:rPr lang="en-US" sz="2000" dirty="0">
                <a:solidFill>
                  <a:schemeClr val="tx1">
                    <a:lumMod val="95000"/>
                    <a:lumOff val="5000"/>
                  </a:schemeClr>
                </a:solidFill>
                <a:latin typeface="Bahnschrift Condensed" panose="020B0502040204020203" pitchFamily="34" charset="0"/>
              </a:rPr>
              <a:t> Also to get the best model I have to run through multiple models and to avoid the confusion of overfitting we have go through cross validation.</a:t>
            </a:r>
          </a:p>
          <a:p>
            <a:pPr algn="just">
              <a:buFont typeface="Wingdings" panose="05000000000000000000" pitchFamily="2" charset="2"/>
              <a:buChar char="Ø"/>
            </a:pPr>
            <a:endParaRPr lang="en-US" sz="2000" dirty="0">
              <a:solidFill>
                <a:schemeClr val="tx1">
                  <a:lumMod val="95000"/>
                  <a:lumOff val="5000"/>
                </a:schemeClr>
              </a:solidFill>
              <a:latin typeface="Bahnschrift Condensed" panose="020B0502040204020203" pitchFamily="34" charset="0"/>
            </a:endParaRPr>
          </a:p>
        </p:txBody>
      </p:sp>
      <p:pic>
        <p:nvPicPr>
          <p:cNvPr id="14" name="Graphic 13" descr="Tropical scene with solid fill">
            <a:extLst>
              <a:ext uri="{FF2B5EF4-FFF2-40B4-BE49-F238E27FC236}">
                <a16:creationId xmlns:a16="http://schemas.microsoft.com/office/drawing/2014/main" id="{E1795C46-908E-2303-D6A8-942C9F454B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592" y="679696"/>
            <a:ext cx="2521226" cy="2182775"/>
          </a:xfrm>
          <a:prstGeom prst="rect">
            <a:avLst/>
          </a:prstGeom>
        </p:spPr>
      </p:pic>
      <p:pic>
        <p:nvPicPr>
          <p:cNvPr id="15" name="Google Shape;336;p48">
            <a:extLst>
              <a:ext uri="{FF2B5EF4-FFF2-40B4-BE49-F238E27FC236}">
                <a16:creationId xmlns:a16="http://schemas.microsoft.com/office/drawing/2014/main" id="{1F39CEC0-0F81-F03D-EED7-CF3B7DA10D9B}"/>
              </a:ext>
            </a:extLst>
          </p:cNvPr>
          <p:cNvPicPr preferRelativeResize="0"/>
          <p:nvPr/>
        </p:nvPicPr>
        <p:blipFill rotWithShape="1">
          <a:blip r:embed="rId5">
            <a:alphaModFix/>
          </a:blip>
          <a:srcRect l="2125" r="2125"/>
          <a:stretch/>
        </p:blipFill>
        <p:spPr>
          <a:xfrm>
            <a:off x="7325139" y="1838739"/>
            <a:ext cx="4297811" cy="478403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114369803"/>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6" name="arrow.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92D050"/>
            </a:gs>
            <a:gs pos="35000">
              <a:schemeClr val="accent2">
                <a:lumMod val="0"/>
                <a:lumOff val="100000"/>
              </a:schemeClr>
            </a:gs>
            <a:gs pos="100000">
              <a:srgbClr val="92D05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97146" y="657639"/>
            <a:ext cx="10056385" cy="665922"/>
          </a:xfrm>
        </p:spPr>
        <p:txBody>
          <a:bodyPr/>
          <a:lstStyle/>
          <a:p>
            <a:r>
              <a:rPr lang="en-US" sz="3600" b="1" dirty="0">
                <a:solidFill>
                  <a:schemeClr val="tx1"/>
                </a:solidFill>
                <a:latin typeface="Bahnschrift SemiBold Condensed" panose="020B0502040204020203" pitchFamily="34" charset="0"/>
                <a:ea typeface="Times New Roman"/>
                <a:cs typeface="Times New Roman"/>
                <a:sym typeface="Times New Roman"/>
              </a:rPr>
              <a:t>ALGORITHMS I HAVE USED IN MY PROJECT:</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7148354" y="3089894"/>
            <a:ext cx="3863862" cy="3399182"/>
          </a:xfrm>
          <a:noFill/>
        </p:spPr>
        <p:txBody>
          <a:bodyPr>
            <a:normAutofit/>
          </a:bodyPr>
          <a:lstStyle/>
          <a:p>
            <a:pPr marL="0" lvl="0" indent="0" algn="l" rtl="0">
              <a:spcBef>
                <a:spcPts val="0"/>
              </a:spcBef>
              <a:spcAft>
                <a:spcPts val="0"/>
              </a:spcAft>
              <a:buNone/>
            </a:pPr>
            <a:endParaRPr lang="en-US" dirty="0">
              <a:solidFill>
                <a:schemeClr val="tx1"/>
              </a:solidFill>
              <a:latin typeface="Bahnschrift Condensed" panose="020B0502040204020203" pitchFamily="34" charset="0"/>
            </a:endParaRP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Logistic Regression</a:t>
            </a:r>
            <a:endParaRPr lang="en-US" sz="20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Decision Tree Classifier.</a:t>
            </a:r>
            <a:endParaRPr lang="en-US" sz="20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KNeighbors Classifier.</a:t>
            </a:r>
            <a:endParaRPr lang="en-US" sz="20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XG Boost Classifier</a:t>
            </a:r>
            <a:endParaRPr lang="en-US" sz="20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Extra Trees Classifier</a:t>
            </a: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Random Forest </a:t>
            </a:r>
            <a:r>
              <a:rPr lang="en-US" dirty="0">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Classifier</a:t>
            </a:r>
            <a:endParaRPr lang="en-US" sz="20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Ada Boost </a:t>
            </a:r>
            <a:r>
              <a:rPr lang="en-US" dirty="0">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Classifier</a:t>
            </a:r>
            <a:endParaRPr lang="en-US" sz="20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Gradient Boosting </a:t>
            </a:r>
            <a:r>
              <a:rPr lang="en-US" dirty="0">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Classifier</a:t>
            </a:r>
            <a:endParaRPr lang="en-US" sz="20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a:p>
            <a:endParaRPr lang="en-US" sz="2000" dirty="0">
              <a:solidFill>
                <a:schemeClr val="tx1"/>
              </a:solidFill>
              <a:latin typeface="Bahnschrift Condensed" panose="020B0502040204020203" pitchFamily="34" charset="0"/>
            </a:endParaRPr>
          </a:p>
        </p:txBody>
      </p:sp>
      <p:pic>
        <p:nvPicPr>
          <p:cNvPr id="9" name="Graphic 8" descr="Europe with solid fill">
            <a:extLst>
              <a:ext uri="{FF2B5EF4-FFF2-40B4-BE49-F238E27FC236}">
                <a16:creationId xmlns:a16="http://schemas.microsoft.com/office/drawing/2014/main" id="{3D74550C-064B-1527-A12A-F8F26D9987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48354" y="98324"/>
            <a:ext cx="4246500" cy="3207880"/>
          </a:xfrm>
          <a:prstGeom prst="rect">
            <a:avLst/>
          </a:prstGeom>
        </p:spPr>
      </p:pic>
      <p:pic>
        <p:nvPicPr>
          <p:cNvPr id="5" name="Graphic 4" descr="Forest scene with solid fill">
            <a:extLst>
              <a:ext uri="{FF2B5EF4-FFF2-40B4-BE49-F238E27FC236}">
                <a16:creationId xmlns:a16="http://schemas.microsoft.com/office/drawing/2014/main" id="{7175F295-2254-DE8D-1A3E-6775E2B4D9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8980" y="1720645"/>
            <a:ext cx="5334001" cy="4375355"/>
          </a:xfrm>
          <a:prstGeom prst="rect">
            <a:avLst/>
          </a:prstGeom>
        </p:spPr>
      </p:pic>
    </p:spTree>
    <p:extLst>
      <p:ext uri="{BB962C8B-B14F-4D97-AF65-F5344CB8AC3E}">
        <p14:creationId xmlns:p14="http://schemas.microsoft.com/office/powerpoint/2010/main" val="2059134119"/>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7" name="arrow.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590669" y="352839"/>
            <a:ext cx="10056385" cy="665922"/>
          </a:xfrm>
        </p:spPr>
        <p:txBody>
          <a:bodyPr>
            <a:normAutofit fontScale="90000"/>
          </a:bodyPr>
          <a:lstStyle/>
          <a:p>
            <a:r>
              <a:rPr lang="en-US" dirty="0">
                <a:solidFill>
                  <a:schemeClr val="accent2"/>
                </a:solidFill>
                <a:latin typeface="Bahnschrift SemiBold Condensed" panose="020B0502040204020203" pitchFamily="34" charset="0"/>
              </a:rPr>
              <a:t>DIFFERENT MODELS WITH THEIR PERFORMANCE:</a:t>
            </a:r>
          </a:p>
        </p:txBody>
      </p:sp>
      <p:sp>
        <p:nvSpPr>
          <p:cNvPr id="7" name="Content Placeholder 2">
            <a:extLst>
              <a:ext uri="{FF2B5EF4-FFF2-40B4-BE49-F238E27FC236}">
                <a16:creationId xmlns:a16="http://schemas.microsoft.com/office/drawing/2014/main" id="{172E141F-E7AF-3444-5E7D-08E5FA9260EA}"/>
              </a:ext>
            </a:extLst>
          </p:cNvPr>
          <p:cNvSpPr txBox="1">
            <a:spLocks/>
          </p:cNvSpPr>
          <p:nvPr/>
        </p:nvSpPr>
        <p:spPr>
          <a:xfrm>
            <a:off x="8917858" y="5722373"/>
            <a:ext cx="3008252" cy="782787"/>
          </a:xfrm>
          <a:prstGeom prst="rect">
            <a:avLst/>
          </a:prstGeom>
          <a:noFill/>
          <a:ln>
            <a:solidFill>
              <a:schemeClr val="accent2">
                <a:lumMod val="60000"/>
                <a:lumOff val="40000"/>
              </a:schemeClr>
            </a:solidFill>
          </a:ln>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spcBef>
                <a:spcPts val="0"/>
              </a:spcBef>
              <a:buFont typeface="Wingdings 3" charset="2"/>
              <a:buNone/>
            </a:pPr>
            <a:endParaRPr lang="en-US" sz="2400" b="1" dirty="0">
              <a:solidFill>
                <a:schemeClr val="tx1"/>
              </a:solidFill>
              <a:latin typeface="Bahnschrift Condensed" panose="020B0502040204020203" pitchFamily="34" charset="0"/>
            </a:endParaRPr>
          </a:p>
          <a:p>
            <a:pPr algn="just">
              <a:lnSpc>
                <a:spcPct val="107000"/>
              </a:lnSpc>
              <a:spcBef>
                <a:spcPts val="0"/>
              </a:spcBef>
              <a:buFont typeface="Wingdings" panose="05000000000000000000" pitchFamily="2" charset="2"/>
              <a:buChar char=""/>
            </a:pPr>
            <a:r>
              <a:rPr lang="en-US" sz="2800" b="1" dirty="0">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Logistic Regression</a:t>
            </a:r>
            <a:endParaRPr lang="en-US" sz="2800" b="1" dirty="0">
              <a:solidFill>
                <a:schemeClr val="tx1"/>
              </a:solidFill>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8498B350-78B4-A26B-728A-BBFB98A097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88" y="1178793"/>
            <a:ext cx="7788315" cy="519475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575623021"/>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652A677-1762-324C-C90C-F52EBB9E2BBF}"/>
              </a:ext>
            </a:extLst>
          </p:cNvPr>
          <p:cNvSpPr>
            <a:spLocks noGrp="1"/>
          </p:cNvSpPr>
          <p:nvPr>
            <p:ph type="title"/>
          </p:nvPr>
        </p:nvSpPr>
        <p:spPr>
          <a:xfrm>
            <a:off x="1192696" y="829251"/>
            <a:ext cx="9841173" cy="728480"/>
          </a:xfrm>
          <a:solidFill>
            <a:schemeClr val="bg1"/>
          </a:solidFill>
          <a:ln>
            <a:solidFill>
              <a:schemeClr val="tx1"/>
            </a:solidFill>
          </a:ln>
        </p:spPr>
        <p:txBody>
          <a:bodyPr>
            <a:normAutofit/>
          </a:bodyPr>
          <a:lstStyle/>
          <a:p>
            <a:pPr algn="ctr"/>
            <a:r>
              <a:rPr lang="en-US" sz="4400" b="1" dirty="0">
                <a:solidFill>
                  <a:schemeClr val="tx1"/>
                </a:solidFill>
              </a:rPr>
              <a:t>INDEX</a:t>
            </a:r>
          </a:p>
        </p:txBody>
      </p:sp>
      <p:pic>
        <p:nvPicPr>
          <p:cNvPr id="12" name="Content Placeholder 11" descr="Silver metal newtons cradle">
            <a:extLst>
              <a:ext uri="{FF2B5EF4-FFF2-40B4-BE49-F238E27FC236}">
                <a16:creationId xmlns:a16="http://schemas.microsoft.com/office/drawing/2014/main" id="{DB1925F0-96EC-E83B-7078-D93E7D5A017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900634" y="2506658"/>
            <a:ext cx="1301075" cy="1859517"/>
          </a:xfrm>
        </p:spPr>
      </p:pic>
      <p:sp>
        <p:nvSpPr>
          <p:cNvPr id="10" name="Content Placeholder 9">
            <a:extLst>
              <a:ext uri="{FF2B5EF4-FFF2-40B4-BE49-F238E27FC236}">
                <a16:creationId xmlns:a16="http://schemas.microsoft.com/office/drawing/2014/main" id="{11CDB097-43CB-CC8D-7F1C-9B20C9A78A91}"/>
              </a:ext>
            </a:extLst>
          </p:cNvPr>
          <p:cNvSpPr>
            <a:spLocks noGrp="1"/>
          </p:cNvSpPr>
          <p:nvPr>
            <p:ph sz="half" idx="2"/>
          </p:nvPr>
        </p:nvSpPr>
        <p:spPr>
          <a:xfrm>
            <a:off x="5751871" y="1995949"/>
            <a:ext cx="5281999" cy="4257368"/>
          </a:xfrm>
          <a:solidFill>
            <a:schemeClr val="bg1"/>
          </a:solidFill>
          <a:ln>
            <a:solidFill>
              <a:srgbClr val="92D050"/>
            </a:solidFill>
          </a:ln>
        </p:spPr>
        <p:txBody>
          <a:bodyPr>
            <a:normAutofit/>
          </a:bodyPr>
          <a:lstStyle/>
          <a:p>
            <a:pPr marL="914400" lvl="0" indent="-317500" algn="l" rtl="0">
              <a:spcBef>
                <a:spcPts val="0"/>
              </a:spcBef>
              <a:spcAft>
                <a:spcPts val="0"/>
              </a:spcAft>
              <a:buClr>
                <a:schemeClr val="dk1"/>
              </a:buClr>
              <a:buSzPts val="1400"/>
              <a:buFont typeface="Wingdings" panose="05000000000000000000" pitchFamily="2" charset="2"/>
              <a:buChar char="q"/>
            </a:pPr>
            <a:endPar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914400" lvl="0" indent="-317500" algn="l" rtl="0">
              <a:spcBef>
                <a:spcPts val="0"/>
              </a:spcBef>
              <a:spcAft>
                <a:spcPts val="0"/>
              </a:spcAft>
              <a:buClr>
                <a:schemeClr val="dk1"/>
              </a:buClr>
              <a:buSzPts val="1400"/>
              <a:buFont typeface="Wingdings" panose="05000000000000000000" pitchFamily="2" charset="2"/>
              <a:buChar char="q"/>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Times New Roman"/>
              </a:rPr>
              <a:t>Overview</a:t>
            </a:r>
          </a:p>
          <a:p>
            <a:pPr marL="914400" lvl="0" indent="-317500" algn="l" rtl="0">
              <a:spcBef>
                <a:spcPts val="0"/>
              </a:spcBef>
              <a:spcAft>
                <a:spcPts val="0"/>
              </a:spcAft>
              <a:buClr>
                <a:schemeClr val="dk1"/>
              </a:buClr>
              <a:buSzPts val="1400"/>
              <a:buFont typeface="Wingdings" panose="05000000000000000000" pitchFamily="2" charset="2"/>
              <a:buChar char="q"/>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Times New Roman"/>
              </a:rPr>
              <a:t>Problem Statement</a:t>
            </a:r>
          </a:p>
          <a:p>
            <a:pPr marL="914400" lvl="0" indent="-317500" algn="l" rtl="0">
              <a:spcBef>
                <a:spcPts val="0"/>
              </a:spcBef>
              <a:spcAft>
                <a:spcPts val="0"/>
              </a:spcAft>
              <a:buClr>
                <a:schemeClr val="dk1"/>
              </a:buClr>
              <a:buSzPts val="1400"/>
              <a:buFont typeface="Wingdings" panose="05000000000000000000" pitchFamily="2" charset="2"/>
              <a:buChar char="q"/>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Times New Roman"/>
              </a:rPr>
              <a:t>Problem Understanding</a:t>
            </a:r>
          </a:p>
          <a:p>
            <a:pPr marL="914400" lvl="0" indent="-317500" algn="l" rtl="0">
              <a:spcBef>
                <a:spcPts val="0"/>
              </a:spcBef>
              <a:spcAft>
                <a:spcPts val="0"/>
              </a:spcAft>
              <a:buClr>
                <a:schemeClr val="dk1"/>
              </a:buClr>
              <a:buSzPts val="1400"/>
              <a:buFont typeface="Wingdings" panose="05000000000000000000" pitchFamily="2" charset="2"/>
              <a:buChar char="q"/>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Times New Roman"/>
              </a:rPr>
              <a:t>What is Rating Prediction?</a:t>
            </a:r>
          </a:p>
          <a:p>
            <a:pPr marL="914400" lvl="0" indent="-317500" algn="l"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Times New Roman"/>
              </a:rPr>
              <a:t>Importance of Rating Prediction?</a:t>
            </a:r>
          </a:p>
          <a:p>
            <a:pPr marL="914400" lvl="0" indent="-317500" algn="l"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Times New Roman"/>
              </a:rPr>
              <a:t>Exploratory data analysis</a:t>
            </a:r>
          </a:p>
          <a:p>
            <a:pPr marL="914400" lvl="0" indent="-317500" algn="l"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Times New Roman"/>
              </a:rPr>
              <a:t>Visualizations</a:t>
            </a:r>
          </a:p>
          <a:p>
            <a:pPr marL="914400" lvl="0" indent="-317500" algn="l"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Times New Roman"/>
              </a:rPr>
              <a:t>Analysis</a:t>
            </a:r>
          </a:p>
          <a:p>
            <a:pPr marL="914400" lvl="0" indent="-317500" algn="l"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Times New Roman"/>
              </a:rPr>
              <a:t>Data Cleaning Steps</a:t>
            </a:r>
          </a:p>
          <a:p>
            <a:pPr marL="914400" lvl="0" indent="-317500" algn="l"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Times New Roman"/>
              </a:rPr>
              <a:t>Model Building</a:t>
            </a:r>
          </a:p>
          <a:p>
            <a:pPr marL="914400" lvl="0" indent="-317500" algn="l"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Times New Roman"/>
              </a:rPr>
              <a:t>Hyper Parameter Tuning</a:t>
            </a:r>
          </a:p>
          <a:p>
            <a:pPr marL="914400" lvl="0" indent="-317500" algn="l"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Times New Roman"/>
              </a:rPr>
              <a:t>Saving model &amp; predictions for Best Model</a:t>
            </a:r>
          </a:p>
          <a:p>
            <a:pPr marL="914400" lvl="0" indent="-317500" algn="l" rtl="0">
              <a:lnSpc>
                <a:spcPct val="100000"/>
              </a:lnSpc>
              <a:spcBef>
                <a:spcPts val="0"/>
              </a:spcBef>
              <a:spcAft>
                <a:spcPts val="0"/>
              </a:spcAft>
              <a:buClr>
                <a:schemeClr val="dk1"/>
              </a:buClr>
              <a:buSzPts val="1400"/>
              <a:buFont typeface="Wingdings" panose="05000000000000000000" pitchFamily="2" charset="2"/>
              <a:buChar char="q"/>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sym typeface="Times New Roman"/>
              </a:rPr>
              <a:t>Conclusion and Test Prediction.</a:t>
            </a:r>
          </a:p>
        </p:txBody>
      </p:sp>
      <p:pic>
        <p:nvPicPr>
          <p:cNvPr id="14" name="Picture 13" descr="Stopwatch">
            <a:extLst>
              <a:ext uri="{FF2B5EF4-FFF2-40B4-BE49-F238E27FC236}">
                <a16:creationId xmlns:a16="http://schemas.microsoft.com/office/drawing/2014/main" id="{642B8921-D75F-FC5D-0CC9-9C4E567A4A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539" y="2246243"/>
            <a:ext cx="3737113" cy="388908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03436599"/>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924965" y="273791"/>
            <a:ext cx="10056385" cy="665922"/>
          </a:xfrm>
        </p:spPr>
        <p:txBody>
          <a:bodyPr>
            <a:normAutofit fontScale="90000"/>
          </a:bodyPr>
          <a:lstStyle/>
          <a:p>
            <a:pPr algn="ctr"/>
            <a:r>
              <a:rPr lang="en-US" dirty="0">
                <a:solidFill>
                  <a:srgbClr val="002060"/>
                </a:solidFill>
                <a:latin typeface="Bahnschrift SemiBold Condensed" panose="020B0502040204020203" pitchFamily="34" charset="0"/>
              </a:rPr>
              <a:t>DIFFERENT MODELS WITH THEIR PERFORMANCE:</a:t>
            </a:r>
          </a:p>
        </p:txBody>
      </p:sp>
      <p:sp>
        <p:nvSpPr>
          <p:cNvPr id="4" name="Content Placeholder 2">
            <a:extLst>
              <a:ext uri="{FF2B5EF4-FFF2-40B4-BE49-F238E27FC236}">
                <a16:creationId xmlns:a16="http://schemas.microsoft.com/office/drawing/2014/main" id="{8ED0B252-4B7C-DF66-0E4A-9D34D79193D3}"/>
              </a:ext>
            </a:extLst>
          </p:cNvPr>
          <p:cNvSpPr txBox="1">
            <a:spLocks/>
          </p:cNvSpPr>
          <p:nvPr/>
        </p:nvSpPr>
        <p:spPr>
          <a:xfrm>
            <a:off x="9611765" y="5918286"/>
            <a:ext cx="3329609" cy="665923"/>
          </a:xfrm>
          <a:prstGeom prst="rect">
            <a:avLst/>
          </a:prstGeom>
          <a:no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just">
              <a:lnSpc>
                <a:spcPct val="107000"/>
              </a:lnSpc>
              <a:spcBef>
                <a:spcPts val="0"/>
              </a:spcBef>
              <a:buFont typeface="Wingdings 3" charset="2"/>
              <a:buNone/>
            </a:pPr>
            <a:r>
              <a:rPr lang="en-US" sz="2800" b="1" dirty="0">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Decision Tree</a:t>
            </a:r>
            <a:endParaRPr lang="en-US" sz="2800" b="1" dirty="0">
              <a:solidFill>
                <a:schemeClr val="tx1"/>
              </a:solidFill>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E6C183DB-10D6-B72D-DBA6-23C099E9B9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0942" y="1173171"/>
            <a:ext cx="8160774" cy="530628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87543484"/>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5">
                <a:lumMod val="5000"/>
                <a:lumOff val="95000"/>
              </a:schemeClr>
            </a:gs>
            <a:gs pos="74000">
              <a:srgbClr val="92D050"/>
            </a:gs>
            <a:gs pos="83000">
              <a:schemeClr val="accent5">
                <a:lumMod val="45000"/>
                <a:lumOff val="55000"/>
              </a:schemeClr>
            </a:gs>
            <a:gs pos="100000">
              <a:srgbClr val="92D050"/>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3064657" y="260581"/>
            <a:ext cx="6275989" cy="665922"/>
          </a:xfrm>
        </p:spPr>
        <p:txBody>
          <a:bodyPr/>
          <a:lstStyle/>
          <a:p>
            <a:r>
              <a:rPr lang="en-US" sz="3600" b="1" dirty="0">
                <a:solidFill>
                  <a:schemeClr val="tx1"/>
                </a:solidFill>
                <a:latin typeface="Bahnschrift SemiBold Condensed" panose="020B0502040204020203" pitchFamily="34" charset="0"/>
                <a:ea typeface="Times New Roman"/>
                <a:cs typeface="Times New Roman"/>
                <a:sym typeface="Times New Roman"/>
              </a:rPr>
              <a:t>ALGORITHMS I HAVE USED IN MY PROJECT:</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9154047" y="5558077"/>
            <a:ext cx="2773345" cy="853108"/>
          </a:xfrm>
          <a:noFill/>
        </p:spPr>
        <p:txBody>
          <a:bodyPr>
            <a:normAutofit/>
          </a:bodyPr>
          <a:lstStyle/>
          <a:p>
            <a:pPr>
              <a:spcBef>
                <a:spcPts val="0"/>
              </a:spcBef>
              <a:buFont typeface="Wingdings" panose="05000000000000000000" pitchFamily="2" charset="2"/>
              <a:buChar char="v"/>
            </a:pPr>
            <a:endParaRPr lang="en-US" dirty="0">
              <a:solidFill>
                <a:schemeClr val="tx1"/>
              </a:solidFill>
              <a:latin typeface="Bahnschrift Condensed" panose="020B0502040204020203" pitchFamily="34" charset="0"/>
            </a:endParaRPr>
          </a:p>
          <a:p>
            <a:pPr algn="just">
              <a:lnSpc>
                <a:spcPct val="107000"/>
              </a:lnSpc>
              <a:spcBef>
                <a:spcPts val="0"/>
              </a:spcBef>
              <a:buFont typeface="Wingdings" panose="05000000000000000000" pitchFamily="2" charset="2"/>
              <a:buChar char="v"/>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KNeighbors Classifier</a:t>
            </a:r>
            <a:endParaRPr lang="en-US" sz="20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D39C047C-8A45-38D1-1A3B-C7A56E22C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147" y="1154030"/>
            <a:ext cx="7943576" cy="544338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72073405"/>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7000">
              <a:srgbClr val="92D050"/>
            </a:gs>
            <a:gs pos="100000">
              <a:schemeClr val="accent2">
                <a:lumMod val="0"/>
                <a:lumOff val="100000"/>
              </a:schemeClr>
            </a:gs>
            <a:gs pos="36000">
              <a:srgbClr val="92D050"/>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886598" y="260073"/>
            <a:ext cx="10056385" cy="665922"/>
          </a:xfrm>
        </p:spPr>
        <p:txBody>
          <a:bodyPr/>
          <a:lstStyle/>
          <a:p>
            <a:pPr algn="ctr"/>
            <a:r>
              <a:rPr lang="en-US" sz="3600" b="1" dirty="0">
                <a:solidFill>
                  <a:schemeClr val="tx1"/>
                </a:solidFill>
                <a:latin typeface="Bahnschrift SemiBold Condensed" panose="020B0502040204020203" pitchFamily="34" charset="0"/>
                <a:ea typeface="Times New Roman"/>
                <a:cs typeface="Times New Roman"/>
                <a:sym typeface="Times New Roman"/>
              </a:rPr>
              <a:t>ALGORITHMS I HAVE USED IN PROJECT:</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9379973" y="5198165"/>
            <a:ext cx="2606619" cy="824948"/>
          </a:xfrm>
          <a:noFill/>
        </p:spPr>
        <p:txBody>
          <a:bodyPr>
            <a:normAutofit/>
          </a:bodyPr>
          <a:lstStyle/>
          <a:p>
            <a:pPr>
              <a:spcBef>
                <a:spcPts val="0"/>
              </a:spcBef>
              <a:buFont typeface="Wingdings" panose="05000000000000000000" pitchFamily="2" charset="2"/>
              <a:buChar char="v"/>
            </a:pPr>
            <a:endParaRPr lang="en-US" dirty="0">
              <a:solidFill>
                <a:schemeClr val="tx1"/>
              </a:solidFill>
              <a:latin typeface="Bahnschrift Condensed" panose="020B0502040204020203" pitchFamily="34" charset="0"/>
            </a:endParaRPr>
          </a:p>
          <a:p>
            <a:pPr algn="just">
              <a:lnSpc>
                <a:spcPct val="107000"/>
              </a:lnSpc>
              <a:spcBef>
                <a:spcPts val="0"/>
              </a:spcBef>
              <a:buFont typeface="Wingdings" panose="05000000000000000000" pitchFamily="2" charset="2"/>
              <a:buChar char="v"/>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Random Forest Classifier</a:t>
            </a:r>
            <a:endParaRPr lang="en-US" sz="20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0BAEE2E1-F45C-A43D-59AE-E7FEFB444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252" y="1189703"/>
            <a:ext cx="8278761" cy="526997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97060202"/>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92D050"/>
            </a:gs>
            <a:gs pos="48000">
              <a:srgbClr val="92D050"/>
            </a:gs>
            <a:gs pos="100000">
              <a:schemeClr val="accent5">
                <a:lumMod val="60000"/>
                <a:lumOff val="40000"/>
              </a:schemeClr>
            </a:gs>
          </a:gsLst>
          <a:path path="rect">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97146" y="96236"/>
            <a:ext cx="10056385" cy="665922"/>
          </a:xfrm>
          <a:solidFill>
            <a:srgbClr val="FFFFFF">
              <a:shade val="85000"/>
            </a:srgbClr>
          </a:solidFill>
        </p:spPr>
        <p:txBody>
          <a:bodyPr/>
          <a:lstStyle/>
          <a:p>
            <a:pPr algn="ctr"/>
            <a:r>
              <a:rPr lang="en-US" sz="3600" b="1" dirty="0">
                <a:solidFill>
                  <a:schemeClr val="tx1"/>
                </a:solidFill>
                <a:latin typeface="Bahnschrift SemiBold Condensed" panose="020B0502040204020203" pitchFamily="34" charset="0"/>
                <a:ea typeface="Times New Roman"/>
                <a:cs typeface="Times New Roman"/>
                <a:sym typeface="Times New Roman"/>
              </a:rPr>
              <a:t>ALGORITHMS I HAVE USED IN MY PROJECT:</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9844391" y="5068111"/>
            <a:ext cx="1741252" cy="955002"/>
          </a:xfrm>
          <a:noFill/>
        </p:spPr>
        <p:txBody>
          <a:bodyPr>
            <a:normAutofit/>
          </a:bodyPr>
          <a:lstStyle/>
          <a:p>
            <a:pPr>
              <a:spcBef>
                <a:spcPts val="0"/>
              </a:spcBef>
              <a:buFont typeface="Wingdings" panose="05000000000000000000" pitchFamily="2" charset="2"/>
              <a:buChar char="v"/>
            </a:pPr>
            <a:endParaRPr lang="en-US" dirty="0">
              <a:solidFill>
                <a:schemeClr val="tx1"/>
              </a:solidFill>
              <a:latin typeface="Bahnschrift Condensed" panose="020B0502040204020203" pitchFamily="34" charset="0"/>
            </a:endParaRPr>
          </a:p>
          <a:p>
            <a:pPr algn="just">
              <a:lnSpc>
                <a:spcPct val="107000"/>
              </a:lnSpc>
              <a:spcBef>
                <a:spcPts val="0"/>
              </a:spcBef>
              <a:buFont typeface="Wingdings" panose="05000000000000000000" pitchFamily="2" charset="2"/>
              <a:buChar char="v"/>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Ada Boost</a:t>
            </a:r>
            <a:endParaRPr lang="en-US" sz="20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C1EFA879-9B7E-D5D5-D7FF-379E38CD0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026" y="1071715"/>
            <a:ext cx="8199831" cy="533155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27789445"/>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92D050"/>
            </a:gs>
            <a:gs pos="35000">
              <a:schemeClr val="bg1">
                <a:lumMod val="95000"/>
              </a:schemeClr>
            </a:gs>
            <a:gs pos="100000">
              <a:srgbClr val="92D05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619433" y="168965"/>
            <a:ext cx="11098804" cy="665922"/>
          </a:xfrm>
        </p:spPr>
        <p:txBody>
          <a:bodyPr/>
          <a:lstStyle/>
          <a:p>
            <a:pPr algn="ctr"/>
            <a:r>
              <a:rPr lang="en-US" sz="3600" b="1" dirty="0">
                <a:solidFill>
                  <a:schemeClr val="tx1"/>
                </a:solidFill>
                <a:latin typeface="Bahnschrift SemiBold Condensed" panose="020B0502040204020203" pitchFamily="34" charset="0"/>
                <a:ea typeface="Times New Roman"/>
                <a:cs typeface="Times New Roman"/>
                <a:sym typeface="Times New Roman"/>
              </a:rPr>
              <a:t>ALGORITHMS I HAVE USED IN MY PROJECT:</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9572017" y="5227983"/>
            <a:ext cx="2414576" cy="795130"/>
          </a:xfrm>
          <a:noFill/>
        </p:spPr>
        <p:txBody>
          <a:bodyPr>
            <a:normAutofit/>
          </a:bodyPr>
          <a:lstStyle/>
          <a:p>
            <a:pPr>
              <a:spcBef>
                <a:spcPts val="0"/>
              </a:spcBef>
              <a:buFont typeface="Wingdings" panose="05000000000000000000" pitchFamily="2" charset="2"/>
              <a:buChar char="v"/>
            </a:pPr>
            <a:endParaRPr lang="en-US" dirty="0">
              <a:solidFill>
                <a:schemeClr val="tx1"/>
              </a:solidFill>
              <a:latin typeface="Bahnschrift Condensed" panose="020B0502040204020203" pitchFamily="34" charset="0"/>
            </a:endParaRPr>
          </a:p>
          <a:p>
            <a:pPr algn="just">
              <a:lnSpc>
                <a:spcPct val="107000"/>
              </a:lnSpc>
              <a:spcBef>
                <a:spcPts val="0"/>
              </a:spcBef>
              <a:buFont typeface="Wingdings" panose="05000000000000000000" pitchFamily="2" charset="2"/>
              <a:buChar char="v"/>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Extra Trees </a:t>
            </a:r>
            <a:r>
              <a:rPr lang="en-US" dirty="0">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Classifier</a:t>
            </a:r>
            <a:endParaRPr lang="en-US" sz="20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E38FE04E-FBB7-02A7-7AF8-0C1E23FF9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783" y="1052052"/>
            <a:ext cx="8108383" cy="533117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69751222"/>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92D050"/>
            </a:gs>
            <a:gs pos="35000">
              <a:schemeClr val="accent2">
                <a:lumMod val="0"/>
                <a:lumOff val="100000"/>
              </a:schemeClr>
            </a:gs>
            <a:gs pos="100000">
              <a:srgbClr val="92D05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688259" y="280273"/>
            <a:ext cx="10771560" cy="665922"/>
          </a:xfrm>
        </p:spPr>
        <p:txBody>
          <a:bodyPr/>
          <a:lstStyle/>
          <a:p>
            <a:pPr algn="ctr"/>
            <a:r>
              <a:rPr lang="en-US" sz="3600" b="1" dirty="0">
                <a:solidFill>
                  <a:schemeClr val="tx1"/>
                </a:solidFill>
                <a:latin typeface="Bahnschrift SemiBold Condensed" panose="020B0502040204020203" pitchFamily="34" charset="0"/>
                <a:ea typeface="Times New Roman"/>
                <a:cs typeface="Times New Roman"/>
                <a:sym typeface="Times New Roman"/>
              </a:rPr>
              <a:t>ALGORITHMS I HAVE USED IN MY PROJECT:</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9105089" y="5178288"/>
            <a:ext cx="2881504" cy="844826"/>
          </a:xfrm>
          <a:noFill/>
        </p:spPr>
        <p:txBody>
          <a:bodyPr>
            <a:normAutofit/>
          </a:bodyPr>
          <a:lstStyle/>
          <a:p>
            <a:pPr>
              <a:spcBef>
                <a:spcPts val="0"/>
              </a:spcBef>
              <a:buFont typeface="Wingdings" panose="05000000000000000000" pitchFamily="2" charset="2"/>
              <a:buChar char="v"/>
            </a:pPr>
            <a:endParaRPr lang="en-US" dirty="0">
              <a:solidFill>
                <a:schemeClr val="tx1"/>
              </a:solidFill>
              <a:latin typeface="Bahnschrift Condensed" panose="020B0502040204020203" pitchFamily="34" charset="0"/>
            </a:endParaRPr>
          </a:p>
          <a:p>
            <a:pPr algn="just">
              <a:lnSpc>
                <a:spcPct val="107000"/>
              </a:lnSpc>
              <a:spcBef>
                <a:spcPts val="0"/>
              </a:spcBef>
              <a:buFont typeface="Wingdings" panose="05000000000000000000" pitchFamily="2" charset="2"/>
              <a:buChar char="v"/>
            </a:pPr>
            <a:r>
              <a:rPr lang="en-US" sz="2000"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Gradient Boosting Classifier</a:t>
            </a:r>
            <a:endParaRPr lang="en-US" sz="20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75023DF-D06A-AF1C-AA5B-FE529B13B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659" y="1307690"/>
            <a:ext cx="7666384" cy="487042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269495101"/>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97146" y="657639"/>
            <a:ext cx="10056385" cy="665922"/>
          </a:xfrm>
          <a:solidFill>
            <a:srgbClr val="FFFFFF">
              <a:shade val="85000"/>
            </a:srgbClr>
          </a:solidFill>
          <a:ln>
            <a:solidFill>
              <a:schemeClr val="accent2">
                <a:lumMod val="75000"/>
              </a:schemeClr>
            </a:solidFill>
          </a:ln>
        </p:spPr>
        <p:txBody>
          <a:bodyPr/>
          <a:lstStyle/>
          <a:p>
            <a:r>
              <a:rPr lang="en-US" sz="3600" b="1" dirty="0">
                <a:solidFill>
                  <a:schemeClr val="tx1"/>
                </a:solidFill>
                <a:latin typeface="Bahnschrift SemiBold Condensed" panose="020B0502040204020203" pitchFamily="34" charset="0"/>
                <a:ea typeface="Times New Roman"/>
                <a:cs typeface="Times New Roman"/>
                <a:sym typeface="Times New Roman"/>
              </a:rPr>
              <a:t>REGRESSION ALGORITHMS I HAVE USED IN MY PROJECT:</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8809702" y="1923625"/>
            <a:ext cx="3176889" cy="3356298"/>
          </a:xfrm>
          <a:noFill/>
        </p:spPr>
        <p:txBody>
          <a:bodyPr>
            <a:normAutofit/>
          </a:bodyPr>
          <a:lstStyle/>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accent2">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Extra Trees Regressor</a:t>
            </a:r>
          </a:p>
          <a:p>
            <a:pPr marL="342900" marR="0" lvl="0" indent="-342900" algn="just">
              <a:lnSpc>
                <a:spcPct val="107000"/>
              </a:lnSpc>
              <a:spcBef>
                <a:spcPts val="0"/>
              </a:spcBef>
              <a:spcAft>
                <a:spcPts val="0"/>
              </a:spcAft>
              <a:buFont typeface="Wingdings" panose="05000000000000000000" pitchFamily="2" charset="2"/>
              <a:buChar char=""/>
            </a:pPr>
            <a:endParaRPr lang="en-US" dirty="0">
              <a:solidFill>
                <a:schemeClr val="accent2">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endParaRPr lang="en-US" sz="2000" dirty="0">
              <a:ln>
                <a:noFill/>
              </a:ln>
              <a:solidFill>
                <a:schemeClr val="accent2">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dirty="0">
                <a:solidFill>
                  <a:schemeClr val="accent2">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a:t>
            </a:r>
            <a:endParaRPr lang="en-US" sz="2000" dirty="0">
              <a:ln>
                <a:noFill/>
              </a:ln>
              <a:solidFill>
                <a:schemeClr val="accent2">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endParaRPr>
          </a:p>
          <a:p>
            <a:pPr marL="0" marR="0" lvl="0" indent="0" algn="just">
              <a:lnSpc>
                <a:spcPct val="107000"/>
              </a:lnSpc>
              <a:spcBef>
                <a:spcPts val="0"/>
              </a:spcBef>
              <a:spcAft>
                <a:spcPts val="0"/>
              </a:spcAft>
              <a:buNone/>
            </a:pPr>
            <a:endParaRPr lang="en-US" sz="2000" dirty="0">
              <a:solidFill>
                <a:schemeClr val="accent2">
                  <a:lumMod val="7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0" marR="0" lvl="0" indent="0" algn="just">
              <a:lnSpc>
                <a:spcPct val="107000"/>
              </a:lnSpc>
              <a:spcBef>
                <a:spcPts val="0"/>
              </a:spcBef>
              <a:spcAft>
                <a:spcPts val="0"/>
              </a:spcAft>
              <a:buNone/>
            </a:pPr>
            <a:endParaRPr lang="en-US" dirty="0">
              <a:solidFill>
                <a:schemeClr val="accent2">
                  <a:lumMod val="75000"/>
                </a:schemeClr>
              </a:solidFill>
              <a:latin typeface="Bahnschrift Condensed" panose="020B0502040204020203" pitchFamily="34" charset="0"/>
              <a:ea typeface="Calibri" panose="020F0502020204030204" pitchFamily="34" charset="0"/>
              <a:cs typeface="Times New Roman" panose="02020603050405020304" pitchFamily="18" charset="0"/>
            </a:endParaRPr>
          </a:p>
          <a:p>
            <a:pPr marL="0" marR="0" lvl="0" indent="0" algn="just">
              <a:lnSpc>
                <a:spcPct val="107000"/>
              </a:lnSpc>
              <a:spcBef>
                <a:spcPts val="0"/>
              </a:spcBef>
              <a:spcAft>
                <a:spcPts val="0"/>
              </a:spcAft>
              <a:buNone/>
            </a:pPr>
            <a:endParaRPr lang="en-US" sz="2000" dirty="0">
              <a:solidFill>
                <a:schemeClr val="accent2">
                  <a:lumMod val="7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sz="2000" dirty="0">
                <a:ln>
                  <a:noFill/>
                </a:ln>
                <a:solidFill>
                  <a:schemeClr val="accent2">
                    <a:lumMod val="75000"/>
                  </a:schemeClr>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Random Forest Regressor</a:t>
            </a:r>
            <a:endParaRPr lang="en-US" sz="2000" dirty="0">
              <a:solidFill>
                <a:schemeClr val="accent2">
                  <a:lumMod val="75000"/>
                </a:schemeClr>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72EA17B-1173-1041-6193-7D0358520D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273" y="1923625"/>
            <a:ext cx="7892484" cy="1340685"/>
          </a:xfrm>
          <a:prstGeom prst="rect">
            <a:avLst/>
          </a:prstGeom>
          <a:ln w="228600" cap="sq" cmpd="thickThin">
            <a:solidFill>
              <a:srgbClr val="000000"/>
            </a:solidFill>
            <a:prstDash val="solid"/>
            <a:miter lim="800000"/>
          </a:ln>
          <a:effectLst>
            <a:innerShdw blurRad="76200">
              <a:srgbClr val="000000"/>
            </a:innerShdw>
          </a:effectLst>
        </p:spPr>
      </p:pic>
      <p:pic>
        <p:nvPicPr>
          <p:cNvPr id="8" name="Picture 7">
            <a:extLst>
              <a:ext uri="{FF2B5EF4-FFF2-40B4-BE49-F238E27FC236}">
                <a16:creationId xmlns:a16="http://schemas.microsoft.com/office/drawing/2014/main" id="{79FFEC7B-792E-6778-6C7F-59A4F6C83C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272" y="4091386"/>
            <a:ext cx="7892483" cy="155233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1922895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6" name="arrow.wav"/>
          </p:stSnd>
        </p:sndAc>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614216" y="301692"/>
            <a:ext cx="11007513" cy="609161"/>
          </a:xfrm>
          <a:solidFill>
            <a:srgbClr val="FFFFFF">
              <a:shade val="85000"/>
            </a:srgbClr>
          </a:solidFill>
        </p:spPr>
        <p:txBody>
          <a:bodyPr>
            <a:normAutofit fontScale="90000"/>
          </a:bodyPr>
          <a:lstStyle/>
          <a:p>
            <a:pPr algn="ctr"/>
            <a:r>
              <a:rPr lang="en-US" b="1" dirty="0">
                <a:solidFill>
                  <a:schemeClr val="accent2"/>
                </a:solidFill>
                <a:latin typeface="Bahnschrift SemiBold Condensed" panose="020B0502040204020203" pitchFamily="34" charset="0"/>
                <a:cs typeface="Times New Roman"/>
                <a:sym typeface="Times New Roman"/>
              </a:rPr>
              <a:t>Using Hyperparameter</a:t>
            </a:r>
            <a:endParaRPr lang="en-US" dirty="0">
              <a:solidFill>
                <a:schemeClr val="accent2"/>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614216" y="273313"/>
            <a:ext cx="2791838" cy="609160"/>
          </a:xfrm>
          <a:noFill/>
        </p:spPr>
        <p:txBody>
          <a:bodyPr>
            <a:normAutofit/>
          </a:bodyPr>
          <a:lstStyle/>
          <a:p>
            <a:pPr marL="0" marR="0" lvl="0" indent="0" algn="just">
              <a:lnSpc>
                <a:spcPct val="107000"/>
              </a:lnSpc>
              <a:spcBef>
                <a:spcPts val="0"/>
              </a:spcBef>
              <a:spcAft>
                <a:spcPts val="0"/>
              </a:spcAft>
              <a:buNone/>
            </a:pPr>
            <a:r>
              <a:rPr lang="en-US" sz="2800" b="1"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     Random Forest</a:t>
            </a:r>
            <a:endParaRPr lang="en-US" sz="2800" b="1"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9" name="Graphic 8" descr="Europe with solid fill">
            <a:extLst>
              <a:ext uri="{FF2B5EF4-FFF2-40B4-BE49-F238E27FC236}">
                <a16:creationId xmlns:a16="http://schemas.microsoft.com/office/drawing/2014/main" id="{3D74550C-064B-1527-A12A-F8F26D9987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68697" y="1209367"/>
            <a:ext cx="3041106" cy="2807023"/>
          </a:xfrm>
          <a:prstGeom prst="rect">
            <a:avLst/>
          </a:prstGeom>
        </p:spPr>
      </p:pic>
      <p:pic>
        <p:nvPicPr>
          <p:cNvPr id="8" name="Picture 7">
            <a:extLst>
              <a:ext uri="{FF2B5EF4-FFF2-40B4-BE49-F238E27FC236}">
                <a16:creationId xmlns:a16="http://schemas.microsoft.com/office/drawing/2014/main" id="{F6F5C316-7CE1-8EE4-3CAA-B720375AFD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113" y="1392092"/>
            <a:ext cx="7630440" cy="497233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111991413"/>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7" name="arrow.wav"/>
          </p:stSnd>
        </p:sndAc>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614216" y="301692"/>
            <a:ext cx="11007513" cy="609161"/>
          </a:xfrm>
          <a:solidFill>
            <a:srgbClr val="FFFFFF">
              <a:shade val="85000"/>
            </a:srgbClr>
          </a:solidFill>
        </p:spPr>
        <p:txBody>
          <a:bodyPr>
            <a:normAutofit fontScale="90000"/>
          </a:bodyPr>
          <a:lstStyle/>
          <a:p>
            <a:pPr algn="ctr"/>
            <a:r>
              <a:rPr lang="en-US" b="1" dirty="0">
                <a:solidFill>
                  <a:schemeClr val="accent2"/>
                </a:solidFill>
                <a:latin typeface="Bahnschrift SemiBold Condensed" panose="020B0502040204020203" pitchFamily="34" charset="0"/>
                <a:cs typeface="Times New Roman"/>
                <a:sym typeface="Times New Roman"/>
              </a:rPr>
              <a:t>Using Hyperparameter</a:t>
            </a:r>
            <a:endParaRPr lang="en-US" dirty="0">
              <a:solidFill>
                <a:schemeClr val="accent2"/>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614216" y="273313"/>
            <a:ext cx="2791838" cy="609160"/>
          </a:xfrm>
          <a:noFill/>
        </p:spPr>
        <p:txBody>
          <a:bodyPr>
            <a:normAutofit/>
          </a:bodyPr>
          <a:lstStyle/>
          <a:p>
            <a:pPr marL="0" marR="0" lvl="0" indent="0" algn="just">
              <a:lnSpc>
                <a:spcPct val="107000"/>
              </a:lnSpc>
              <a:spcBef>
                <a:spcPts val="0"/>
              </a:spcBef>
              <a:spcAft>
                <a:spcPts val="0"/>
              </a:spcAft>
              <a:buNone/>
            </a:pPr>
            <a:r>
              <a:rPr lang="en-US" sz="2800" b="1" dirty="0">
                <a:ln>
                  <a:noFill/>
                </a:ln>
                <a:solidFill>
                  <a:schemeClr val="tx1"/>
                </a:solidFill>
                <a:effectLst>
                  <a:outerShdw blurRad="38100" dist="25400" dir="5400000" algn="ctr">
                    <a:srgbClr val="6E747A">
                      <a:alpha val="43000"/>
                    </a:srgbClr>
                  </a:outerShdw>
                </a:effectLst>
                <a:latin typeface="Bahnschrift Condensed" panose="020B0502040204020203" pitchFamily="34" charset="0"/>
                <a:ea typeface="Calibri" panose="020F0502020204030204" pitchFamily="34" charset="0"/>
                <a:cs typeface="Times New Roman" panose="02020603050405020304" pitchFamily="18" charset="0"/>
              </a:rPr>
              <a:t>     Random Forest</a:t>
            </a:r>
            <a:endParaRPr lang="en-US" sz="2800" b="1"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endParaRPr>
          </a:p>
        </p:txBody>
      </p:sp>
      <p:pic>
        <p:nvPicPr>
          <p:cNvPr id="9" name="Graphic 8" descr="Europe with solid fill">
            <a:extLst>
              <a:ext uri="{FF2B5EF4-FFF2-40B4-BE49-F238E27FC236}">
                <a16:creationId xmlns:a16="http://schemas.microsoft.com/office/drawing/2014/main" id="{3D74550C-064B-1527-A12A-F8F26D9987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68697" y="1209367"/>
            <a:ext cx="3041106" cy="2807023"/>
          </a:xfrm>
          <a:prstGeom prst="rect">
            <a:avLst/>
          </a:prstGeom>
        </p:spPr>
      </p:pic>
      <p:pic>
        <p:nvPicPr>
          <p:cNvPr id="7" name="Picture 6">
            <a:extLst>
              <a:ext uri="{FF2B5EF4-FFF2-40B4-BE49-F238E27FC236}">
                <a16:creationId xmlns:a16="http://schemas.microsoft.com/office/drawing/2014/main" id="{BE8B8E8B-FFBF-566C-4488-31DB4A1595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4773" y="1396180"/>
            <a:ext cx="7973924" cy="4945883"/>
          </a:xfrm>
          <a:prstGeom prst="rect">
            <a:avLst/>
          </a:prstGeom>
          <a:ln w="228600" cap="sq" cmpd="thickThin">
            <a:solidFill>
              <a:srgbClr val="000000"/>
            </a:solidFill>
            <a:prstDash val="solid"/>
            <a:miter lim="800000"/>
          </a:ln>
          <a:effectLst>
            <a:innerShdw blurRad="76200">
              <a:srgbClr val="000000"/>
            </a:innerShdw>
          </a:effectLst>
        </p:spPr>
      </p:pic>
      <p:pic>
        <p:nvPicPr>
          <p:cNvPr id="11" name="Picture 10">
            <a:extLst>
              <a:ext uri="{FF2B5EF4-FFF2-40B4-BE49-F238E27FC236}">
                <a16:creationId xmlns:a16="http://schemas.microsoft.com/office/drawing/2014/main" id="{1836A4A2-0EFE-F09E-7DB6-E7F0AD2606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1839" y="5648633"/>
            <a:ext cx="1729890" cy="53344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45218921"/>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p:fade/>
        <p:sndAc>
          <p:stSnd>
            <p:snd r:embed="rId8" name="arrow.wav"/>
          </p:stSnd>
        </p:sndAc>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97146" y="657639"/>
            <a:ext cx="10056385" cy="665922"/>
          </a:xfrm>
          <a:solidFill>
            <a:srgbClr val="FFFFFF">
              <a:shade val="85000"/>
            </a:srgbClr>
          </a:solidFill>
        </p:spPr>
        <p:txBody>
          <a:bodyPr>
            <a:normAutofit fontScale="90000"/>
          </a:bodyPr>
          <a:lstStyle/>
          <a:p>
            <a:r>
              <a:rPr lang="en-US" b="1" dirty="0">
                <a:solidFill>
                  <a:schemeClr val="accent2"/>
                </a:solidFill>
                <a:latin typeface="Bahnschrift SemiBold Condensed" panose="020B0502040204020203" pitchFamily="34" charset="0"/>
                <a:ea typeface="Times New Roman"/>
                <a:cs typeface="Times New Roman"/>
                <a:sym typeface="Times New Roman"/>
              </a:rPr>
              <a:t>MODEL SAVING:</a:t>
            </a:r>
            <a:endParaRPr lang="en-US" dirty="0">
              <a:solidFill>
                <a:schemeClr val="accent2"/>
              </a:solidFill>
              <a:latin typeface="Bahnschrift SemiBold Condensed" panose="020B0502040204020203" pitchFamily="34" charset="0"/>
            </a:endParaRPr>
          </a:p>
        </p:txBody>
      </p:sp>
      <p:sp>
        <p:nvSpPr>
          <p:cNvPr id="10" name="Content Placeholder 9">
            <a:extLst>
              <a:ext uri="{FF2B5EF4-FFF2-40B4-BE49-F238E27FC236}">
                <a16:creationId xmlns:a16="http://schemas.microsoft.com/office/drawing/2014/main" id="{58E80026-E350-F67F-6123-5167ADEFD893}"/>
              </a:ext>
            </a:extLst>
          </p:cNvPr>
          <p:cNvSpPr>
            <a:spLocks noGrp="1"/>
          </p:cNvSpPr>
          <p:nvPr>
            <p:ph idx="1"/>
          </p:nvPr>
        </p:nvSpPr>
        <p:spPr>
          <a:xfrm>
            <a:off x="945951" y="3017329"/>
            <a:ext cx="8761413" cy="377686"/>
          </a:xfrm>
        </p:spPr>
        <p:txBody>
          <a:bodyPr/>
          <a:lstStyle/>
          <a:p>
            <a:r>
              <a:rPr lang="en-US" b="1" dirty="0">
                <a:solidFill>
                  <a:schemeClr val="tx1"/>
                </a:solidFill>
                <a:latin typeface="+mj-lt"/>
              </a:rPr>
              <a:t>Model Loading Back:</a:t>
            </a:r>
          </a:p>
        </p:txBody>
      </p:sp>
      <p:pic>
        <p:nvPicPr>
          <p:cNvPr id="7" name="Graphic 6" descr="Europe with solid fill">
            <a:extLst>
              <a:ext uri="{FF2B5EF4-FFF2-40B4-BE49-F238E27FC236}">
                <a16:creationId xmlns:a16="http://schemas.microsoft.com/office/drawing/2014/main" id="{5890F6C7-5671-2A3D-8D1D-AA57108291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13704" y="1323561"/>
            <a:ext cx="7265532" cy="5037910"/>
          </a:xfrm>
          <a:prstGeom prst="rect">
            <a:avLst/>
          </a:prstGeom>
        </p:spPr>
      </p:pic>
      <p:pic>
        <p:nvPicPr>
          <p:cNvPr id="5" name="Picture 4">
            <a:extLst>
              <a:ext uri="{FF2B5EF4-FFF2-40B4-BE49-F238E27FC236}">
                <a16:creationId xmlns:a16="http://schemas.microsoft.com/office/drawing/2014/main" id="{91E7BC13-8299-78CB-6D38-742CE7C598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142" y="1764111"/>
            <a:ext cx="9365792" cy="965044"/>
          </a:xfrm>
          <a:prstGeom prst="rect">
            <a:avLst/>
          </a:prstGeom>
          <a:ln w="2286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99F06E1E-E7C7-1B62-58A6-F8EC7A88F9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9143" y="3954753"/>
            <a:ext cx="9365792" cy="211854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55587486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8" name="arrow.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6D78492-AB9F-6409-374E-83AC5F484076}"/>
              </a:ext>
            </a:extLst>
          </p:cNvPr>
          <p:cNvSpPr>
            <a:spLocks noGrp="1"/>
          </p:cNvSpPr>
          <p:nvPr>
            <p:ph type="title"/>
          </p:nvPr>
        </p:nvSpPr>
        <p:spPr>
          <a:xfrm>
            <a:off x="1154954" y="876795"/>
            <a:ext cx="9231437" cy="716031"/>
          </a:xfrm>
          <a:solidFill>
            <a:schemeClr val="bg1"/>
          </a:solidFill>
          <a:ln>
            <a:solidFill>
              <a:srgbClr val="FF0000"/>
            </a:solidFill>
          </a:ln>
        </p:spPr>
        <p:txBody>
          <a:bodyPr>
            <a:normAutofit/>
          </a:bodyPr>
          <a:lstStyle/>
          <a:p>
            <a:pPr algn="ctr"/>
            <a:r>
              <a:rPr lang="en-US" sz="4400" dirty="0">
                <a:solidFill>
                  <a:schemeClr val="bg2">
                    <a:lumMod val="50000"/>
                  </a:schemeClr>
                </a:solidFill>
                <a:latin typeface="Bahnschrift SemiCondensed" panose="020B0502040204020203" pitchFamily="34" charset="0"/>
              </a:rPr>
              <a:t>OVER VIEW FOR PREDICTION</a:t>
            </a:r>
          </a:p>
        </p:txBody>
      </p:sp>
      <p:pic>
        <p:nvPicPr>
          <p:cNvPr id="3" name="Content Placeholder 2" descr="Group of people with solid fill">
            <a:extLst>
              <a:ext uri="{FF2B5EF4-FFF2-40B4-BE49-F238E27FC236}">
                <a16:creationId xmlns:a16="http://schemas.microsoft.com/office/drawing/2014/main" id="{9FB5B1F5-6B3E-A5E7-3BF3-7844C2EF2624}"/>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4903" y="2480806"/>
            <a:ext cx="3010072" cy="3286151"/>
          </a:xfrm>
        </p:spPr>
      </p:pic>
      <p:sp>
        <p:nvSpPr>
          <p:cNvPr id="12" name="Content Placeholder 11">
            <a:extLst>
              <a:ext uri="{FF2B5EF4-FFF2-40B4-BE49-F238E27FC236}">
                <a16:creationId xmlns:a16="http://schemas.microsoft.com/office/drawing/2014/main" id="{865BCAB3-6D2D-9C7B-42FA-D2545920B44A}"/>
              </a:ext>
            </a:extLst>
          </p:cNvPr>
          <p:cNvSpPr>
            <a:spLocks noGrp="1"/>
          </p:cNvSpPr>
          <p:nvPr>
            <p:ph sz="half" idx="2"/>
          </p:nvPr>
        </p:nvSpPr>
        <p:spPr>
          <a:xfrm>
            <a:off x="4353339" y="2526528"/>
            <a:ext cx="6383488" cy="3286150"/>
          </a:xfrm>
          <a:solidFill>
            <a:schemeClr val="bg1"/>
          </a:solidFill>
          <a:ln>
            <a:solidFill>
              <a:schemeClr val="accent2">
                <a:lumMod val="60000"/>
                <a:lumOff val="40000"/>
              </a:schemeClr>
            </a:solidFill>
          </a:ln>
        </p:spPr>
        <p:txBody>
          <a:bodyPr>
            <a:normAutofit/>
          </a:bodyPr>
          <a:lstStyle/>
          <a:p>
            <a:pPr marL="0" lvl="0" indent="0" rtl="0">
              <a:spcBef>
                <a:spcPts val="0"/>
              </a:spcBef>
              <a:spcAft>
                <a:spcPts val="0"/>
              </a:spcAft>
              <a:buNone/>
            </a:pPr>
            <a:r>
              <a:rPr lang="en" sz="3200" b="1" dirty="0">
                <a:solidFill>
                  <a:schemeClr val="accent1"/>
                </a:solidFill>
                <a:latin typeface="Bahnschrift Light Condensed" panose="020B0502040204020203" pitchFamily="34" charset="0"/>
                <a:cs typeface="Mongolian Baiti" panose="03000500000000000000" pitchFamily="66" charset="0"/>
              </a:rPr>
              <a:t>     </a:t>
            </a:r>
            <a:r>
              <a:rPr lang="en" sz="2800" b="1" dirty="0">
                <a:solidFill>
                  <a:schemeClr val="accent1"/>
                </a:solidFill>
                <a:latin typeface="Bahnschrift Light Condensed" panose="020B0502040204020203" pitchFamily="34" charset="0"/>
                <a:cs typeface="Mongolian Baiti" panose="03000500000000000000" pitchFamily="66" charset="0"/>
              </a:rPr>
              <a:t>In this Presentation we will be looking on the : </a:t>
            </a:r>
          </a:p>
          <a:p>
            <a:pPr marL="0" lvl="0" indent="0" rtl="0">
              <a:spcBef>
                <a:spcPts val="0"/>
              </a:spcBef>
              <a:spcAft>
                <a:spcPts val="0"/>
              </a:spcAft>
              <a:buNone/>
            </a:pPr>
            <a:endParaRPr lang="en-US" sz="2000" b="1" dirty="0">
              <a:solidFill>
                <a:schemeClr val="dk1"/>
              </a:solidFill>
              <a:latin typeface="Bahnschrift Light Condensed" panose="020B0502040204020203" pitchFamily="34" charset="0"/>
            </a:endParaRPr>
          </a:p>
          <a:p>
            <a:pPr marL="358422">
              <a:buClr>
                <a:schemeClr val="dk1"/>
              </a:buClr>
              <a:buSzPts val="1556"/>
              <a:buFont typeface="Wingdings" panose="05000000000000000000" pitchFamily="2" charset="2"/>
              <a:buChar char="Ø"/>
            </a:pPr>
            <a:r>
              <a:rPr lang="en-US" sz="2000" dirty="0">
                <a:solidFill>
                  <a:schemeClr val="accent1">
                    <a:lumMod val="75000"/>
                  </a:schemeClr>
                </a:solidFill>
                <a:latin typeface="Bahnschrift Light Condensed" panose="020B0502040204020203" pitchFamily="34" charset="0"/>
              </a:rPr>
              <a:t> </a:t>
            </a:r>
            <a:r>
              <a:rPr lang="en-US" sz="2000" dirty="0">
                <a:solidFill>
                  <a:schemeClr val="tx1"/>
                </a:solidFill>
                <a:latin typeface="Bahnschrift Light Condensed" panose="020B0502040204020203" pitchFamily="34" charset="0"/>
              </a:rPr>
              <a:t>How to analyze the dataset of Rating Prediction.</a:t>
            </a:r>
          </a:p>
          <a:p>
            <a:pPr marL="358422">
              <a:buClr>
                <a:schemeClr val="dk1"/>
              </a:buClr>
              <a:buSzPts val="1556"/>
              <a:buFont typeface="Wingdings" panose="05000000000000000000" pitchFamily="2" charset="2"/>
              <a:buChar char="Ø"/>
            </a:pPr>
            <a:r>
              <a:rPr lang="en-US" sz="2000" dirty="0">
                <a:solidFill>
                  <a:schemeClr val="tx1"/>
                </a:solidFill>
                <a:latin typeface="Bahnschrift Light Condensed" panose="020B0502040204020203" pitchFamily="34" charset="0"/>
              </a:rPr>
              <a:t> What are the EDA steps in cleaning the dataset.</a:t>
            </a:r>
            <a:endParaRPr lang="en-US" sz="2000" dirty="0">
              <a:solidFill>
                <a:schemeClr val="tx1"/>
              </a:solidFill>
              <a:latin typeface="Bahnschrift Light Condensed" panose="020B0502040204020203" pitchFamily="34" charset="0"/>
              <a:cs typeface="Times New Roman"/>
              <a:sym typeface="Times New Roman"/>
            </a:endParaRPr>
          </a:p>
          <a:p>
            <a:pPr marL="358422">
              <a:buClr>
                <a:schemeClr val="dk1"/>
              </a:buClr>
              <a:buSzPts val="1556"/>
              <a:buFont typeface="Wingdings" panose="05000000000000000000" pitchFamily="2" charset="2"/>
              <a:buChar char="Ø"/>
            </a:pPr>
            <a:r>
              <a:rPr lang="en-US" sz="2000" dirty="0">
                <a:solidFill>
                  <a:schemeClr val="tx1"/>
                </a:solidFill>
                <a:latin typeface="Bahnschrift Light Condensed" panose="020B0502040204020203" pitchFamily="34" charset="0"/>
              </a:rPr>
              <a:t> Overall analysis on the problem.</a:t>
            </a:r>
          </a:p>
          <a:p>
            <a:pPr marL="358422">
              <a:buClr>
                <a:schemeClr val="dk1"/>
              </a:buClr>
              <a:buSzPts val="1556"/>
              <a:buFont typeface="Wingdings" panose="05000000000000000000" pitchFamily="2" charset="2"/>
              <a:buChar char="Ø"/>
            </a:pPr>
            <a:r>
              <a:rPr lang="en-US" sz="2000" dirty="0">
                <a:solidFill>
                  <a:schemeClr val="tx1"/>
                </a:solidFill>
                <a:latin typeface="Bahnschrift Light Condensed" panose="020B0502040204020203" pitchFamily="34" charset="0"/>
              </a:rPr>
              <a:t> Model building from the train dataset.</a:t>
            </a:r>
          </a:p>
          <a:p>
            <a:pPr marL="358422">
              <a:buClr>
                <a:schemeClr val="dk1"/>
              </a:buClr>
              <a:buSzPts val="1556"/>
              <a:buFont typeface="Wingdings" panose="05000000000000000000" pitchFamily="2" charset="2"/>
              <a:buChar char="Ø"/>
            </a:pPr>
            <a:r>
              <a:rPr lang="en-US" sz="2000" dirty="0">
                <a:solidFill>
                  <a:schemeClr val="tx1"/>
                </a:solidFill>
                <a:latin typeface="Bahnschrift Light Condensed" panose="020B0502040204020203" pitchFamily="34" charset="0"/>
              </a:rPr>
              <a:t> Rating Predicting</a:t>
            </a:r>
            <a:r>
              <a:rPr lang="en-US" sz="2000" dirty="0">
                <a:solidFill>
                  <a:schemeClr val="accent1">
                    <a:lumMod val="75000"/>
                  </a:schemeClr>
                </a:solidFill>
                <a:latin typeface="Bahnschrift Light Condensed" panose="020B0502040204020203" pitchFamily="34" charset="0"/>
              </a:rPr>
              <a:t>.</a:t>
            </a:r>
          </a:p>
          <a:p>
            <a:pPr marL="914400" lvl="0" indent="-317500" algn="l" rtl="0">
              <a:spcBef>
                <a:spcPts val="0"/>
              </a:spcBef>
              <a:spcAft>
                <a:spcPts val="0"/>
              </a:spcAft>
              <a:buClr>
                <a:schemeClr val="dk1"/>
              </a:buClr>
              <a:buSzPts val="1400"/>
              <a:buFont typeface="Times New Roman"/>
              <a:buChar char="➔"/>
            </a:pPr>
            <a:endParaRPr lang="en-IN" sz="1800" dirty="0">
              <a:solidFill>
                <a:schemeClr val="dk1"/>
              </a:solidFill>
              <a:latin typeface="Times New Roman"/>
              <a:ea typeface="Times New Roman"/>
              <a:cs typeface="Times New Roman"/>
              <a:sym typeface="Times New Roman"/>
            </a:endParaRPr>
          </a:p>
          <a:p>
            <a:endParaRPr lang="en-US" dirty="0"/>
          </a:p>
        </p:txBody>
      </p:sp>
      <p:sp>
        <p:nvSpPr>
          <p:cNvPr id="4" name="Rectangle 3">
            <a:extLst>
              <a:ext uri="{FF2B5EF4-FFF2-40B4-BE49-F238E27FC236}">
                <a16:creationId xmlns:a16="http://schemas.microsoft.com/office/drawing/2014/main" id="{EB2503E1-EBBF-993A-B7D5-C3C1BA5ABD53}"/>
              </a:ext>
            </a:extLst>
          </p:cNvPr>
          <p:cNvSpPr/>
          <p:nvPr/>
        </p:nvSpPr>
        <p:spPr>
          <a:xfrm>
            <a:off x="0" y="0"/>
            <a:ext cx="11391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D15180-3174-BE48-EC91-207563796B81}"/>
              </a:ext>
            </a:extLst>
          </p:cNvPr>
          <p:cNvSpPr/>
          <p:nvPr/>
        </p:nvSpPr>
        <p:spPr>
          <a:xfrm>
            <a:off x="12078088" y="0"/>
            <a:ext cx="113912"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B1536E8-6AF8-5957-272F-BCCC767AFFEA}"/>
              </a:ext>
            </a:extLst>
          </p:cNvPr>
          <p:cNvSpPr/>
          <p:nvPr/>
        </p:nvSpPr>
        <p:spPr>
          <a:xfrm>
            <a:off x="4353339" y="3116827"/>
            <a:ext cx="6383488" cy="11490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828BE8B7-6D16-CCEE-D9E9-248C37E52DC2}"/>
              </a:ext>
            </a:extLst>
          </p:cNvPr>
          <p:cNvSpPr/>
          <p:nvPr/>
        </p:nvSpPr>
        <p:spPr>
          <a:xfrm>
            <a:off x="4353338" y="2404865"/>
            <a:ext cx="6383489" cy="11490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D088C5A3-9AD5-5E27-B29F-011939634C9E}"/>
              </a:ext>
            </a:extLst>
          </p:cNvPr>
          <p:cNvSpPr/>
          <p:nvPr/>
        </p:nvSpPr>
        <p:spPr>
          <a:xfrm>
            <a:off x="1154954" y="1599581"/>
            <a:ext cx="9231437" cy="11490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7307800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97146" y="657639"/>
            <a:ext cx="10056385" cy="665922"/>
          </a:xfrm>
          <a:solidFill>
            <a:srgbClr val="FFFFFF">
              <a:shade val="85000"/>
            </a:srgbClr>
          </a:solidFill>
        </p:spPr>
        <p:txBody>
          <a:bodyPr/>
          <a:lstStyle/>
          <a:p>
            <a:r>
              <a:rPr lang="en-US" sz="3600" b="1" dirty="0">
                <a:solidFill>
                  <a:schemeClr val="tx1"/>
                </a:solidFill>
                <a:latin typeface="Bahnschrift SemiBold Condensed" panose="020B0502040204020203" pitchFamily="34" charset="0"/>
                <a:ea typeface="Times New Roman"/>
                <a:cs typeface="Times New Roman"/>
                <a:sym typeface="Times New Roman"/>
              </a:rPr>
              <a:t>Conclusion:</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797146" y="1560442"/>
            <a:ext cx="10963594" cy="3916125"/>
          </a:xfrm>
          <a:noFill/>
        </p:spPr>
        <p:txBody>
          <a:bodyPr>
            <a:normAutofit/>
          </a:bodyPr>
          <a:lstStyle/>
          <a:p>
            <a:pPr marL="457200" lvl="0" indent="-317500" algn="just" rtl="0">
              <a:spcBef>
                <a:spcPts val="0"/>
              </a:spcBef>
              <a:spcAft>
                <a:spcPts val="0"/>
              </a:spcAft>
              <a:buClr>
                <a:schemeClr val="dk1"/>
              </a:buClr>
              <a:buSzPts val="1400"/>
              <a:buFont typeface="Times New Roman"/>
              <a:buChar char="➔"/>
            </a:pPr>
            <a:r>
              <a:rPr lang="en-US" sz="1600" b="1" dirty="0">
                <a:solidFill>
                  <a:schemeClr val="tx1"/>
                </a:solidFill>
                <a:latin typeface="+mj-lt"/>
                <a:ea typeface="Times New Roman"/>
                <a:cs typeface="Times New Roman"/>
                <a:sym typeface="Times New Roman"/>
              </a:rPr>
              <a:t>In this project report, we have used machine learning algorithms for classification for Rating Prediction .</a:t>
            </a:r>
          </a:p>
          <a:p>
            <a:pPr marL="457200" lvl="0" indent="-317500" algn="just" rtl="0">
              <a:spcBef>
                <a:spcPts val="1000"/>
              </a:spcBef>
              <a:spcAft>
                <a:spcPts val="0"/>
              </a:spcAft>
              <a:buClr>
                <a:schemeClr val="dk1"/>
              </a:buClr>
              <a:buSzPts val="1400"/>
              <a:buFont typeface="Times New Roman"/>
              <a:buChar char="➔"/>
            </a:pPr>
            <a:r>
              <a:rPr lang="en-US" sz="1600" b="1" dirty="0">
                <a:solidFill>
                  <a:schemeClr val="tx1"/>
                </a:solidFill>
                <a:latin typeface="+mj-lt"/>
                <a:ea typeface="Times New Roman"/>
                <a:cs typeface="Times New Roman"/>
                <a:sym typeface="Times New Roman"/>
              </a:rPr>
              <a:t>We have mentioned the step by step procedure to analyze of the dataset .</a:t>
            </a:r>
          </a:p>
          <a:p>
            <a:pPr marL="457200" lvl="0" indent="-317500" algn="just" rtl="0">
              <a:spcBef>
                <a:spcPts val="1000"/>
              </a:spcBef>
              <a:spcAft>
                <a:spcPts val="0"/>
              </a:spcAft>
              <a:buClr>
                <a:schemeClr val="dk1"/>
              </a:buClr>
              <a:buSzPts val="1400"/>
              <a:buFont typeface="Times New Roman"/>
              <a:buChar char="➔"/>
            </a:pPr>
            <a:r>
              <a:rPr lang="en-US" sz="1600" b="1" dirty="0">
                <a:solidFill>
                  <a:schemeClr val="tx1"/>
                </a:solidFill>
                <a:latin typeface="+mj-lt"/>
                <a:ea typeface="Times New Roman"/>
                <a:cs typeface="Times New Roman"/>
                <a:sym typeface="Times New Roman"/>
              </a:rPr>
              <a:t>We calculated the performance of each model using different performance metrics and compared them based on these metrics.</a:t>
            </a:r>
          </a:p>
          <a:p>
            <a:pPr marL="139700" lvl="0" indent="0" algn="just" rtl="0">
              <a:spcBef>
                <a:spcPts val="1000"/>
              </a:spcBef>
              <a:spcAft>
                <a:spcPts val="0"/>
              </a:spcAft>
              <a:buClr>
                <a:schemeClr val="dk1"/>
              </a:buClr>
              <a:buSzPts val="1400"/>
              <a:buNone/>
            </a:pPr>
            <a:endParaRPr lang="en-US" sz="1600" b="1" dirty="0">
              <a:solidFill>
                <a:schemeClr val="tx1"/>
              </a:solidFill>
              <a:latin typeface="+mj-lt"/>
              <a:ea typeface="Times New Roman"/>
              <a:cs typeface="Times New Roman"/>
              <a:sym typeface="Times New Roman"/>
            </a:endParaRPr>
          </a:p>
          <a:p>
            <a:pPr marL="139700" lvl="0" indent="0" algn="just" rtl="0">
              <a:spcBef>
                <a:spcPts val="1000"/>
              </a:spcBef>
              <a:spcAft>
                <a:spcPts val="0"/>
              </a:spcAft>
              <a:buClr>
                <a:schemeClr val="dk1"/>
              </a:buClr>
              <a:buSzPts val="1400"/>
              <a:buNone/>
            </a:pPr>
            <a:endParaRPr lang="en-US" sz="1600" b="1" dirty="0">
              <a:solidFill>
                <a:schemeClr val="tx1"/>
              </a:solidFill>
              <a:latin typeface="+mj-lt"/>
              <a:ea typeface="Times New Roman"/>
              <a:cs typeface="Times New Roman"/>
              <a:sym typeface="Times New Roman"/>
            </a:endParaRPr>
          </a:p>
          <a:p>
            <a:pPr marL="139700" lvl="0" indent="0" algn="just" rtl="0">
              <a:spcBef>
                <a:spcPts val="1000"/>
              </a:spcBef>
              <a:spcAft>
                <a:spcPts val="0"/>
              </a:spcAft>
              <a:buClr>
                <a:schemeClr val="dk1"/>
              </a:buClr>
              <a:buSzPts val="1400"/>
              <a:buNone/>
            </a:pPr>
            <a:endParaRPr lang="en-US" sz="1600" b="1" dirty="0">
              <a:solidFill>
                <a:schemeClr val="tx1"/>
              </a:solidFill>
              <a:latin typeface="+mj-lt"/>
              <a:ea typeface="Times New Roman"/>
              <a:cs typeface="Times New Roman"/>
              <a:sym typeface="Times New Roman"/>
            </a:endParaRPr>
          </a:p>
          <a:p>
            <a:pPr marL="139700" lvl="0" indent="0" algn="just" rtl="0">
              <a:spcBef>
                <a:spcPts val="1000"/>
              </a:spcBef>
              <a:spcAft>
                <a:spcPts val="0"/>
              </a:spcAft>
              <a:buClr>
                <a:schemeClr val="dk1"/>
              </a:buClr>
              <a:buSzPts val="1400"/>
              <a:buNone/>
            </a:pPr>
            <a:endParaRPr lang="en-US" sz="1600" b="1" dirty="0">
              <a:solidFill>
                <a:schemeClr val="tx1"/>
              </a:solidFill>
              <a:latin typeface="+mj-lt"/>
              <a:ea typeface="Times New Roman"/>
              <a:cs typeface="Times New Roman"/>
              <a:sym typeface="Times New Roman"/>
            </a:endParaRPr>
          </a:p>
          <a:p>
            <a:pPr marL="457200" lvl="0" indent="-317500" algn="just" rtl="0">
              <a:spcBef>
                <a:spcPts val="0"/>
              </a:spcBef>
              <a:spcAft>
                <a:spcPts val="0"/>
              </a:spcAft>
              <a:buClr>
                <a:schemeClr val="dk1"/>
              </a:buClr>
              <a:buSzPts val="1400"/>
              <a:buFont typeface="Times New Roman"/>
              <a:buChar char="➔"/>
            </a:pPr>
            <a:r>
              <a:rPr lang="en-US" sz="1600" b="1" dirty="0">
                <a:solidFill>
                  <a:schemeClr val="tx1"/>
                </a:solidFill>
                <a:latin typeface="+mj-lt"/>
                <a:ea typeface="Times New Roman"/>
                <a:cs typeface="Times New Roman"/>
                <a:sym typeface="Times New Roman"/>
              </a:rPr>
              <a:t>There were two feature present in our dataset, I analyzed the data and dropped all the necessary features.</a:t>
            </a:r>
          </a:p>
          <a:p>
            <a:pPr marL="457200" lvl="0" indent="-317500" algn="just" rtl="0">
              <a:spcBef>
                <a:spcPts val="0"/>
              </a:spcBef>
              <a:spcAft>
                <a:spcPts val="0"/>
              </a:spcAft>
              <a:buClr>
                <a:schemeClr val="dk1"/>
              </a:buClr>
              <a:buSzPts val="1400"/>
              <a:buFont typeface="Times New Roman"/>
              <a:buChar char="➔"/>
            </a:pPr>
            <a:endParaRPr lang="en-US" sz="1600" b="1" dirty="0">
              <a:solidFill>
                <a:schemeClr val="tx1"/>
              </a:solidFill>
              <a:latin typeface="+mj-lt"/>
              <a:ea typeface="Times New Roman"/>
              <a:cs typeface="Times New Roman"/>
              <a:sym typeface="Times New Roman"/>
            </a:endParaRPr>
          </a:p>
          <a:p>
            <a:pPr marL="457200" lvl="0" indent="-317500" algn="just" rtl="0">
              <a:spcBef>
                <a:spcPts val="0"/>
              </a:spcBef>
              <a:spcAft>
                <a:spcPts val="0"/>
              </a:spcAft>
              <a:buClr>
                <a:schemeClr val="dk1"/>
              </a:buClr>
              <a:buSzPts val="1400"/>
              <a:buFont typeface="Times New Roman"/>
              <a:buChar char="➔"/>
            </a:pPr>
            <a:r>
              <a:rPr lang="en-US" sz="1600" b="1" dirty="0">
                <a:solidFill>
                  <a:schemeClr val="tx1"/>
                </a:solidFill>
                <a:latin typeface="+mj-lt"/>
                <a:ea typeface="Times New Roman"/>
                <a:cs typeface="Times New Roman"/>
                <a:sym typeface="Times New Roman"/>
              </a:rPr>
              <a:t>From overall analysis and visualization I come into conclusion :</a:t>
            </a:r>
          </a:p>
          <a:p>
            <a:pPr marL="457200" lvl="0" indent="-317500" algn="just" rtl="0">
              <a:spcBef>
                <a:spcPts val="0"/>
              </a:spcBef>
              <a:spcAft>
                <a:spcPts val="0"/>
              </a:spcAft>
              <a:buClr>
                <a:schemeClr val="dk1"/>
              </a:buClr>
              <a:buSzPts val="1400"/>
              <a:buFont typeface="Times New Roman"/>
              <a:buChar char="➔"/>
            </a:pPr>
            <a:endParaRPr lang="en-US" sz="1600" b="1" dirty="0">
              <a:solidFill>
                <a:schemeClr val="tx1"/>
              </a:solidFill>
              <a:latin typeface="+mj-lt"/>
              <a:ea typeface="Times New Roman"/>
              <a:cs typeface="Times New Roman"/>
              <a:sym typeface="Times New Roman"/>
            </a:endParaRPr>
          </a:p>
          <a:p>
            <a:pPr marL="457200" lvl="0" indent="-317500" algn="just" rtl="0">
              <a:spcBef>
                <a:spcPts val="0"/>
              </a:spcBef>
              <a:spcAft>
                <a:spcPts val="0"/>
              </a:spcAft>
              <a:buClr>
                <a:schemeClr val="dk1"/>
              </a:buClr>
              <a:buSzPts val="1400"/>
              <a:buFont typeface="Times New Roman"/>
              <a:buChar char="➔"/>
            </a:pPr>
            <a:r>
              <a:rPr lang="en-US" sz="1600" b="1" dirty="0">
                <a:solidFill>
                  <a:schemeClr val="tx1"/>
                </a:solidFill>
                <a:latin typeface="+mj-lt"/>
                <a:ea typeface="Times New Roman"/>
                <a:cs typeface="Times New Roman"/>
                <a:sym typeface="Times New Roman"/>
              </a:rPr>
              <a:t>Review and Rating is the main columns in prediction</a:t>
            </a:r>
            <a:endParaRPr lang="en-US" sz="1800" b="1" dirty="0">
              <a:solidFill>
                <a:schemeClr val="tx1"/>
              </a:solidFill>
              <a:latin typeface="+mj-lt"/>
              <a:ea typeface="Times New Roman"/>
              <a:cs typeface="Times New Roman"/>
              <a:sym typeface="Times New Roman"/>
            </a:endParaRPr>
          </a:p>
          <a:p>
            <a:pPr marL="457200" lvl="0" indent="0" algn="just" rtl="0">
              <a:spcBef>
                <a:spcPts val="0"/>
              </a:spcBef>
              <a:spcAft>
                <a:spcPts val="0"/>
              </a:spcAft>
              <a:buNone/>
            </a:pPr>
            <a:endParaRPr lang="en-US" sz="1800" b="1" dirty="0">
              <a:solidFill>
                <a:schemeClr val="tx1"/>
              </a:solidFill>
              <a:latin typeface="+mj-lt"/>
              <a:ea typeface="Times New Roman"/>
              <a:cs typeface="Times New Roman"/>
              <a:sym typeface="Times New Roman"/>
            </a:endParaRPr>
          </a:p>
        </p:txBody>
      </p:sp>
      <p:pic>
        <p:nvPicPr>
          <p:cNvPr id="5" name="Picture 4">
            <a:extLst>
              <a:ext uri="{FF2B5EF4-FFF2-40B4-BE49-F238E27FC236}">
                <a16:creationId xmlns:a16="http://schemas.microsoft.com/office/drawing/2014/main" id="{22321600-9270-8032-DA18-58EEE87811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605" y="2780477"/>
            <a:ext cx="5014395" cy="922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D885F37A-FDD1-1E6B-EDA5-B7FA755014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59" y="2806835"/>
            <a:ext cx="4561903" cy="9024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1893839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6" name="arrow.wav"/>
          </p:stSnd>
        </p:sndAc>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B0F0"/>
            </a:gs>
            <a:gs pos="35000">
              <a:schemeClr val="accent2">
                <a:lumMod val="0"/>
                <a:lumOff val="100000"/>
              </a:schemeClr>
            </a:gs>
            <a:gs pos="100000">
              <a:srgbClr val="92D05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97146" y="657639"/>
            <a:ext cx="10056385" cy="665922"/>
          </a:xfrm>
        </p:spPr>
        <p:txBody>
          <a:bodyPr/>
          <a:lstStyle/>
          <a:p>
            <a:pPr algn="ctr"/>
            <a:r>
              <a:rPr lang="en-US" sz="3600" b="1" dirty="0">
                <a:solidFill>
                  <a:schemeClr val="tx1"/>
                </a:solidFill>
                <a:latin typeface="Bahnschrift SemiBold Condensed" panose="020B0502040204020203" pitchFamily="34" charset="0"/>
                <a:ea typeface="Times New Roman"/>
                <a:cs typeface="Times New Roman"/>
                <a:sym typeface="Times New Roman"/>
              </a:rPr>
              <a:t>Final Conclusion </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380114" y="1907459"/>
            <a:ext cx="11431772" cy="2182759"/>
          </a:xfrm>
          <a:noFill/>
        </p:spPr>
        <p:txBody>
          <a:bodyPr>
            <a:normAutofit/>
          </a:bodyPr>
          <a:lstStyle/>
          <a:p>
            <a:pPr marL="457200" lvl="0" indent="-327378" algn="just" rtl="0">
              <a:spcBef>
                <a:spcPts val="0"/>
              </a:spcBef>
              <a:spcAft>
                <a:spcPts val="0"/>
              </a:spcAft>
              <a:buClr>
                <a:schemeClr val="dk1"/>
              </a:buClr>
              <a:buSzPts val="1556"/>
              <a:buFont typeface="Times New Roman"/>
              <a:buChar char="➔"/>
            </a:pPr>
            <a:r>
              <a:rPr lang="en-US" dirty="0">
                <a:solidFill>
                  <a:schemeClr val="dk1"/>
                </a:solidFill>
                <a:latin typeface="Bahnschrift SemiBold" panose="020B0502040204020203" pitchFamily="34" charset="0"/>
                <a:ea typeface="Times New Roman"/>
                <a:cs typeface="Times New Roman"/>
                <a:sym typeface="Times New Roman"/>
              </a:rPr>
              <a:t>I hope this model will help companies to classify the ratings as per the given reviews. </a:t>
            </a:r>
          </a:p>
          <a:p>
            <a:pPr marL="457200" lvl="0" indent="-301978" algn="just" rtl="0">
              <a:spcBef>
                <a:spcPts val="1000"/>
              </a:spcBef>
              <a:spcAft>
                <a:spcPts val="0"/>
              </a:spcAft>
              <a:buClr>
                <a:schemeClr val="dk1"/>
              </a:buClr>
              <a:buSzPts val="1156"/>
              <a:buFont typeface="Times New Roman"/>
              <a:buChar char="➔"/>
            </a:pPr>
            <a:r>
              <a:rPr lang="en-US" dirty="0">
                <a:solidFill>
                  <a:schemeClr val="dk1"/>
                </a:solidFill>
                <a:latin typeface="Bahnschrift SemiBold" panose="020B0502040204020203" pitchFamily="34" charset="0"/>
                <a:ea typeface="Times New Roman"/>
                <a:cs typeface="Times New Roman"/>
                <a:sym typeface="Times New Roman"/>
              </a:rPr>
              <a:t>To conclude, the application of machine learning in Rating classification is still at an early stage. I hope this study has moved a small step ahead in providing some methodological and empirical solution on basis contributions. </a:t>
            </a:r>
          </a:p>
          <a:p>
            <a:pPr marL="457200" lvl="0" indent="-301978" algn="just" rtl="0">
              <a:spcBef>
                <a:spcPts val="1000"/>
              </a:spcBef>
              <a:spcAft>
                <a:spcPts val="0"/>
              </a:spcAft>
              <a:buClr>
                <a:schemeClr val="dk1"/>
              </a:buClr>
              <a:buSzPts val="1156"/>
              <a:buFont typeface="Times New Roman"/>
              <a:buChar char="➔"/>
            </a:pPr>
            <a:r>
              <a:rPr lang="en-US" dirty="0">
                <a:solidFill>
                  <a:schemeClr val="dk1"/>
                </a:solidFill>
                <a:latin typeface="Bahnschrift SemiBold" panose="020B0502040204020203" pitchFamily="34" charset="0"/>
                <a:ea typeface="Times New Roman"/>
                <a:cs typeface="Times New Roman"/>
                <a:sym typeface="Times New Roman"/>
              </a:rPr>
              <a:t>I think and hope that this will help E-commerce company to predict ratings as per the reviews. </a:t>
            </a:r>
            <a:endParaRPr lang="en-US" sz="2000" dirty="0">
              <a:solidFill>
                <a:schemeClr val="tx1"/>
              </a:solidFill>
              <a:latin typeface="Bahnschrift SemiBold" panose="020B0502040204020203" pitchFamily="34" charset="0"/>
              <a:ea typeface="Times New Roman"/>
              <a:cs typeface="Times New Roman"/>
              <a:sym typeface="Times New Roman"/>
            </a:endParaRPr>
          </a:p>
        </p:txBody>
      </p:sp>
      <p:pic>
        <p:nvPicPr>
          <p:cNvPr id="5" name="Graphic 4" descr="Deciduous tree with solid fill">
            <a:extLst>
              <a:ext uri="{FF2B5EF4-FFF2-40B4-BE49-F238E27FC236}">
                <a16:creationId xmlns:a16="http://schemas.microsoft.com/office/drawing/2014/main" id="{605A8ADF-C7A9-BA15-07DE-32CD534B37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32332" y="4090218"/>
            <a:ext cx="2683473" cy="2295939"/>
          </a:xfrm>
          <a:prstGeom prst="rect">
            <a:avLst/>
          </a:prstGeom>
        </p:spPr>
      </p:pic>
    </p:spTree>
    <p:extLst>
      <p:ext uri="{BB962C8B-B14F-4D97-AF65-F5344CB8AC3E}">
        <p14:creationId xmlns:p14="http://schemas.microsoft.com/office/powerpoint/2010/main" val="591337015"/>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35000">
              <a:schemeClr val="accent2">
                <a:lumMod val="0"/>
                <a:lumOff val="100000"/>
              </a:schemeClr>
            </a:gs>
            <a:gs pos="100000">
              <a:schemeClr val="accent5">
                <a:lumMod val="75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C5F9-EA10-8345-339A-D3EA80AEB00A}"/>
              </a:ext>
            </a:extLst>
          </p:cNvPr>
          <p:cNvSpPr>
            <a:spLocks noGrp="1"/>
          </p:cNvSpPr>
          <p:nvPr>
            <p:ph type="title"/>
          </p:nvPr>
        </p:nvSpPr>
        <p:spPr>
          <a:xfrm>
            <a:off x="7452439" y="2313093"/>
            <a:ext cx="3627783" cy="2373796"/>
          </a:xfrm>
        </p:spPr>
        <p:txBody>
          <a:bodyPr/>
          <a:lstStyle/>
          <a:p>
            <a:pPr algn="ctr"/>
            <a:r>
              <a:rPr lang="en-US" sz="3600" b="1" dirty="0">
                <a:solidFill>
                  <a:schemeClr val="tx1"/>
                </a:solidFill>
                <a:latin typeface="Bahnschrift SemiBold Condensed" panose="020B0502040204020203" pitchFamily="34" charset="0"/>
                <a:ea typeface="Times New Roman"/>
                <a:cs typeface="Times New Roman"/>
                <a:sym typeface="Times New Roman"/>
              </a:rPr>
              <a:t>Thankyou</a:t>
            </a:r>
            <a:endParaRPr lang="en-US"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514C2EF-0720-D2A7-8A64-B25931FDC3BD}"/>
              </a:ext>
            </a:extLst>
          </p:cNvPr>
          <p:cNvSpPr>
            <a:spLocks noGrp="1"/>
          </p:cNvSpPr>
          <p:nvPr>
            <p:ph idx="1"/>
          </p:nvPr>
        </p:nvSpPr>
        <p:spPr>
          <a:xfrm>
            <a:off x="797146" y="2156791"/>
            <a:ext cx="11229203" cy="2295939"/>
          </a:xfrm>
          <a:noFill/>
        </p:spPr>
        <p:txBody>
          <a:bodyPr>
            <a:normAutofit/>
          </a:bodyPr>
          <a:lstStyle/>
          <a:p>
            <a:pPr marL="129822" lvl="0" indent="0" algn="just" rtl="0">
              <a:spcBef>
                <a:spcPts val="0"/>
              </a:spcBef>
              <a:spcAft>
                <a:spcPts val="0"/>
              </a:spcAft>
              <a:buClr>
                <a:schemeClr val="dk1"/>
              </a:buClr>
              <a:buSzPts val="1556"/>
              <a:buNone/>
            </a:pPr>
            <a:r>
              <a:rPr lang="en-US" dirty="0">
                <a:solidFill>
                  <a:schemeClr val="dk1"/>
                </a:solidFill>
                <a:latin typeface="Times New Roman"/>
                <a:ea typeface="Times New Roman"/>
                <a:cs typeface="Times New Roman"/>
                <a:sym typeface="Times New Roman"/>
              </a:rPr>
              <a:t> </a:t>
            </a:r>
            <a:endParaRPr lang="en-US" sz="2000" dirty="0">
              <a:solidFill>
                <a:schemeClr val="tx1"/>
              </a:solidFill>
              <a:latin typeface="Candara Light" panose="020E0502030303020204" pitchFamily="34" charset="0"/>
              <a:ea typeface="Times New Roman"/>
              <a:cs typeface="Times New Roman"/>
              <a:sym typeface="Times New Roman"/>
            </a:endParaRPr>
          </a:p>
        </p:txBody>
      </p:sp>
      <p:pic>
        <p:nvPicPr>
          <p:cNvPr id="5" name="Graphic 4" descr="Peacock with solid fill">
            <a:extLst>
              <a:ext uri="{FF2B5EF4-FFF2-40B4-BE49-F238E27FC236}">
                <a16:creationId xmlns:a16="http://schemas.microsoft.com/office/drawing/2014/main" id="{3A9CABA8-F0CA-47E9-75C6-E489F3EEDB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635" y="1699591"/>
            <a:ext cx="4641574" cy="4641574"/>
          </a:xfrm>
          <a:prstGeom prst="rect">
            <a:avLst/>
          </a:prstGeom>
        </p:spPr>
      </p:pic>
    </p:spTree>
    <p:extLst>
      <p:ext uri="{BB962C8B-B14F-4D97-AF65-F5344CB8AC3E}">
        <p14:creationId xmlns:p14="http://schemas.microsoft.com/office/powerpoint/2010/main" val="255592732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5" name="arrow.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45F9-A4BB-3CC8-E5D4-B6826CE47D4E}"/>
              </a:ext>
            </a:extLst>
          </p:cNvPr>
          <p:cNvSpPr>
            <a:spLocks noGrp="1"/>
          </p:cNvSpPr>
          <p:nvPr>
            <p:ph type="title"/>
          </p:nvPr>
        </p:nvSpPr>
        <p:spPr>
          <a:xfrm>
            <a:off x="678425" y="452282"/>
            <a:ext cx="11031791" cy="698091"/>
          </a:xfrm>
          <a:solidFill>
            <a:schemeClr val="bg1"/>
          </a:solidFill>
          <a:ln>
            <a:solidFill>
              <a:srgbClr val="92D050"/>
            </a:solidFill>
          </a:ln>
        </p:spPr>
        <p:txBody>
          <a:bodyPr>
            <a:normAutofit/>
          </a:bodyPr>
          <a:lstStyle/>
          <a:p>
            <a:pPr algn="ctr"/>
            <a:r>
              <a:rPr lang="en" sz="3600" b="1" dirty="0">
                <a:solidFill>
                  <a:schemeClr val="tx1"/>
                </a:solidFill>
                <a:effectLst>
                  <a:outerShdw blurRad="38100" dist="38100" dir="2700000" algn="tl">
                    <a:srgbClr val="000000">
                      <a:alpha val="43137"/>
                    </a:srgbClr>
                  </a:outerShdw>
                </a:effectLst>
                <a:latin typeface="Bahnschrift SemiCondensed" panose="020B0502040204020203" pitchFamily="34" charset="0"/>
              </a:rPr>
              <a:t>PROBLEM STATEMENT</a:t>
            </a:r>
            <a:endParaRPr lang="en-US" sz="3600" b="1" dirty="0">
              <a:solidFill>
                <a:schemeClr val="tx1"/>
              </a:solidFill>
              <a:latin typeface="Bahnschrift SemiCondensed" panose="020B0502040204020203" pitchFamily="34" charset="0"/>
            </a:endParaRPr>
          </a:p>
        </p:txBody>
      </p:sp>
      <p:sp>
        <p:nvSpPr>
          <p:cNvPr id="4" name="Content Placeholder 11">
            <a:extLst>
              <a:ext uri="{FF2B5EF4-FFF2-40B4-BE49-F238E27FC236}">
                <a16:creationId xmlns:a16="http://schemas.microsoft.com/office/drawing/2014/main" id="{A755EEFB-A221-2373-D4B5-3871C8BA2A4B}"/>
              </a:ext>
            </a:extLst>
          </p:cNvPr>
          <p:cNvSpPr txBox="1">
            <a:spLocks/>
          </p:cNvSpPr>
          <p:nvPr/>
        </p:nvSpPr>
        <p:spPr>
          <a:xfrm>
            <a:off x="678427" y="1622324"/>
            <a:ext cx="11031792" cy="4246770"/>
          </a:xfrm>
          <a:prstGeom prst="rect">
            <a:avLst/>
          </a:prstGeom>
          <a:solidFill>
            <a:schemeClr val="bg1"/>
          </a:solidFill>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spcBef>
                <a:spcPts val="0"/>
              </a:spcBef>
              <a:spcAft>
                <a:spcPts val="0"/>
              </a:spcAft>
              <a:buFont typeface="Calibri" panose="020F0502020204030204" pitchFamily="34" charset="0"/>
              <a:buNone/>
            </a:pPr>
            <a:r>
              <a:rPr lang="en-US" sz="2400" dirty="0">
                <a:solidFill>
                  <a:schemeClr val="accent2">
                    <a:lumMod val="75000"/>
                  </a:schemeClr>
                </a:solidFill>
              </a:rPr>
              <a:t>We have a client who has a website where people write different reviews for technical products. Now they are adding a new feature to their website i.e. The reviewer will have to add stars(rating) as well with the review. The rating is out 5 stars and it only has 5 options available 1 star, 2 stars, 3 stars, 4 stars, 5 stars. Now they want to predict ratings for the reviews which were written in the past and they don’t have a rating. </a:t>
            </a:r>
          </a:p>
          <a:p>
            <a:pPr marL="0" indent="0" algn="just">
              <a:spcBef>
                <a:spcPts val="0"/>
              </a:spcBef>
              <a:spcAft>
                <a:spcPts val="0"/>
              </a:spcAft>
              <a:buFont typeface="Calibri" panose="020F0502020204030204" pitchFamily="34" charset="0"/>
              <a:buNone/>
            </a:pPr>
            <a:endParaRPr lang="en-US" sz="2400" dirty="0">
              <a:solidFill>
                <a:schemeClr val="accent2">
                  <a:lumMod val="75000"/>
                </a:schemeClr>
              </a:solidFill>
            </a:endParaRPr>
          </a:p>
          <a:p>
            <a:pPr marL="0" indent="0" algn="just">
              <a:spcBef>
                <a:spcPts val="0"/>
              </a:spcBef>
              <a:spcAft>
                <a:spcPts val="0"/>
              </a:spcAft>
              <a:buFont typeface="Calibri" panose="020F0502020204030204" pitchFamily="34" charset="0"/>
              <a:buNone/>
            </a:pPr>
            <a:r>
              <a:rPr lang="en-US" sz="2400" dirty="0">
                <a:solidFill>
                  <a:schemeClr val="accent2">
                    <a:lumMod val="75000"/>
                  </a:schemeClr>
                </a:solidFill>
              </a:rPr>
              <a:t>So, we have to build an application which can predict the rating by seeing the review.</a:t>
            </a:r>
            <a:endParaRPr lang="en-IN" sz="2400" dirty="0">
              <a:solidFill>
                <a:schemeClr val="accent2">
                  <a:lumMod val="75000"/>
                </a:schemeClr>
              </a:solidFill>
              <a:ea typeface="Calibri" panose="020F0502020204030204" pitchFamily="34" charset="0"/>
              <a:cs typeface="Times New Roman"/>
              <a:sym typeface="Times New Roman"/>
            </a:endParaRPr>
          </a:p>
          <a:p>
            <a:pPr marL="0" indent="0" algn="just">
              <a:spcBef>
                <a:spcPts val="0"/>
              </a:spcBef>
              <a:spcAft>
                <a:spcPts val="0"/>
              </a:spcAft>
              <a:buNone/>
            </a:pPr>
            <a:endParaRPr lang="en-US" sz="1800" dirty="0">
              <a:solidFill>
                <a:schemeClr val="accent1"/>
              </a:solidFill>
              <a:latin typeface="Bahnschrift Condensed" panose="020B0502040204020203" pitchFamily="34" charset="0"/>
            </a:endParaRPr>
          </a:p>
          <a:p>
            <a:pPr marL="0" indent="0" algn="just">
              <a:spcBef>
                <a:spcPts val="0"/>
              </a:spcBef>
              <a:spcAft>
                <a:spcPts val="0"/>
              </a:spcAft>
              <a:buNone/>
            </a:pPr>
            <a:r>
              <a:rPr lang="en-US" sz="1800" dirty="0">
                <a:solidFill>
                  <a:schemeClr val="accent1"/>
                </a:solidFill>
                <a:latin typeface="Bahnschrift Condensed" panose="020B0502040204020203" pitchFamily="34" charset="0"/>
              </a:rPr>
              <a:t>THIS PROJECT CONTAINS TWO PHASE:</a:t>
            </a:r>
          </a:p>
          <a:p>
            <a:pPr marL="0" indent="0" algn="just">
              <a:spcBef>
                <a:spcPts val="0"/>
              </a:spcBef>
              <a:spcAft>
                <a:spcPts val="0"/>
              </a:spcAft>
              <a:buNone/>
            </a:pPr>
            <a:endParaRPr lang="en-US" sz="1800" dirty="0">
              <a:solidFill>
                <a:schemeClr val="tx1"/>
              </a:solidFill>
              <a:latin typeface="Bahnschrift Condensed" panose="020B0502040204020203" pitchFamily="34" charset="0"/>
            </a:endParaRPr>
          </a:p>
          <a:p>
            <a:pPr marL="0" indent="0" algn="just">
              <a:spcBef>
                <a:spcPts val="0"/>
              </a:spcBef>
              <a:spcAft>
                <a:spcPts val="0"/>
              </a:spcAft>
              <a:buNone/>
            </a:pPr>
            <a:endParaRPr lang="en-US" sz="1800" dirty="0">
              <a:solidFill>
                <a:schemeClr val="tx1"/>
              </a:solidFill>
              <a:latin typeface="Bahnschrift Condensed" panose="020B0502040204020203" pitchFamily="34" charset="0"/>
            </a:endParaRPr>
          </a:p>
          <a:p>
            <a:pPr algn="just">
              <a:spcBef>
                <a:spcPts val="0"/>
              </a:spcBef>
              <a:spcAft>
                <a:spcPts val="0"/>
              </a:spcAft>
              <a:buFont typeface="Wingdings" panose="05000000000000000000" pitchFamily="2" charset="2"/>
              <a:buChar char="v"/>
            </a:pPr>
            <a:r>
              <a:rPr lang="en-US" sz="1800" dirty="0">
                <a:solidFill>
                  <a:schemeClr val="tx1"/>
                </a:solidFill>
                <a:latin typeface="Bahnschrift Condensed" panose="020B0502040204020203" pitchFamily="34" charset="0"/>
              </a:rPr>
              <a:t>   Train Data SET</a:t>
            </a:r>
          </a:p>
          <a:p>
            <a:pPr marL="0" indent="0" algn="just">
              <a:spcBef>
                <a:spcPts val="0"/>
              </a:spcBef>
              <a:spcAft>
                <a:spcPts val="0"/>
              </a:spcAft>
              <a:buNone/>
            </a:pPr>
            <a:endParaRPr lang="en-US" sz="1800" dirty="0">
              <a:solidFill>
                <a:schemeClr val="tx1"/>
              </a:solidFill>
              <a:latin typeface="Bahnschrift Condensed" panose="020B0502040204020203" pitchFamily="34" charset="0"/>
            </a:endParaRPr>
          </a:p>
          <a:p>
            <a:pPr algn="just">
              <a:spcBef>
                <a:spcPts val="0"/>
              </a:spcBef>
              <a:spcAft>
                <a:spcPts val="0"/>
              </a:spcAft>
              <a:buFont typeface="Wingdings" panose="05000000000000000000" pitchFamily="2" charset="2"/>
              <a:buChar char="v"/>
            </a:pPr>
            <a:r>
              <a:rPr lang="en-US" sz="1800" dirty="0">
                <a:solidFill>
                  <a:schemeClr val="tx1"/>
                </a:solidFill>
                <a:latin typeface="Bahnschrift Condensed" panose="020B0502040204020203" pitchFamily="34" charset="0"/>
              </a:rPr>
              <a:t>   Prediction is done on the same data set</a:t>
            </a:r>
            <a:endParaRPr lang="en-US" sz="1800" dirty="0">
              <a:solidFill>
                <a:schemeClr val="accent1"/>
              </a:solidFill>
              <a:latin typeface="Bahnschrift Condensed" panose="020B0502040204020203" pitchFamily="34" charset="0"/>
            </a:endParaRPr>
          </a:p>
          <a:p>
            <a:pPr marL="0" indent="0" algn="just">
              <a:spcBef>
                <a:spcPts val="0"/>
              </a:spcBef>
              <a:spcAft>
                <a:spcPts val="0"/>
              </a:spcAft>
              <a:buFont typeface="Calibri" panose="020F0502020204030204" pitchFamily="34" charset="0"/>
              <a:buNone/>
            </a:pPr>
            <a:endParaRPr lang="en-US" sz="18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7197923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3" name="arrow.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45F9-A4BB-3CC8-E5D4-B6826CE47D4E}"/>
              </a:ext>
            </a:extLst>
          </p:cNvPr>
          <p:cNvSpPr>
            <a:spLocks noGrp="1"/>
          </p:cNvSpPr>
          <p:nvPr>
            <p:ph type="title"/>
          </p:nvPr>
        </p:nvSpPr>
        <p:spPr>
          <a:xfrm>
            <a:off x="1139411" y="692421"/>
            <a:ext cx="10233037" cy="728480"/>
          </a:xfrm>
        </p:spPr>
        <p:txBody>
          <a:bodyPr/>
          <a:lstStyle/>
          <a:p>
            <a:pPr algn="ctr"/>
            <a:r>
              <a:rPr lang="en-US" b="1" dirty="0">
                <a:solidFill>
                  <a:schemeClr val="accent1">
                    <a:lumMod val="75000"/>
                  </a:schemeClr>
                </a:solidFill>
                <a:latin typeface="Bahnschrift SemiCondensed" panose="020B0502040204020203" pitchFamily="34" charset="0"/>
              </a:rPr>
              <a:t>UNDERSTANDING PROBLEM</a:t>
            </a:r>
          </a:p>
        </p:txBody>
      </p:sp>
      <p:sp>
        <p:nvSpPr>
          <p:cNvPr id="5" name="Rectangle 4">
            <a:extLst>
              <a:ext uri="{FF2B5EF4-FFF2-40B4-BE49-F238E27FC236}">
                <a16:creationId xmlns:a16="http://schemas.microsoft.com/office/drawing/2014/main" id="{D3E55E7C-47BA-A956-F158-6FA72BF536D1}"/>
              </a:ext>
            </a:extLst>
          </p:cNvPr>
          <p:cNvSpPr/>
          <p:nvPr/>
        </p:nvSpPr>
        <p:spPr>
          <a:xfrm>
            <a:off x="4414684" y="2633867"/>
            <a:ext cx="3785419" cy="353171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algn="just">
              <a:lnSpc>
                <a:spcPct val="107000"/>
              </a:lnSpc>
              <a:spcBef>
                <a:spcPts val="0"/>
              </a:spcBef>
              <a:spcAft>
                <a:spcPts val="800"/>
              </a:spcAft>
            </a:pPr>
            <a:r>
              <a:rPr lang="en-US" sz="1400" dirty="0">
                <a:solidFill>
                  <a:schemeClr val="accent2"/>
                </a:solidFill>
                <a:latin typeface="Bahnschrift Light SemiCondensed" panose="020B0502040204020203" pitchFamily="34" charset="0"/>
              </a:rPr>
              <a:t>We have scraped more than 40000 rows of data. We have scraped the reviews of different products like laptops, Phones, Headphones, smart watches, Professional Cameras, Printers, Monitors, Home theater, Router from different ecommerce websites. </a:t>
            </a:r>
          </a:p>
          <a:p>
            <a:pPr marL="0" marR="0" algn="just">
              <a:lnSpc>
                <a:spcPct val="107000"/>
              </a:lnSpc>
              <a:spcBef>
                <a:spcPts val="0"/>
              </a:spcBef>
              <a:spcAft>
                <a:spcPts val="800"/>
              </a:spcAft>
            </a:pPr>
            <a:r>
              <a:rPr lang="en-US" sz="1400" dirty="0">
                <a:solidFill>
                  <a:schemeClr val="accent2"/>
                </a:solidFill>
                <a:effectLst/>
                <a:latin typeface="Bahnschrift Light SemiCondensed" panose="020B0502040204020203" pitchFamily="34" charset="0"/>
                <a:ea typeface="Calibri" panose="020F0502020204030204" pitchFamily="34" charset="0"/>
                <a:cs typeface="Times New Roman" panose="02020603050405020304" pitchFamily="18" charset="0"/>
              </a:rPr>
              <a:t>“Here We have used Amazon Website to scraping the data using Selenium and Beautiful Soup ”</a:t>
            </a:r>
          </a:p>
        </p:txBody>
      </p:sp>
      <p:sp>
        <p:nvSpPr>
          <p:cNvPr id="6" name="Rectangle 5">
            <a:extLst>
              <a:ext uri="{FF2B5EF4-FFF2-40B4-BE49-F238E27FC236}">
                <a16:creationId xmlns:a16="http://schemas.microsoft.com/office/drawing/2014/main" id="{75692F89-EFA9-1790-6BD7-9D4D6910409A}"/>
              </a:ext>
            </a:extLst>
          </p:cNvPr>
          <p:cNvSpPr/>
          <p:nvPr/>
        </p:nvSpPr>
        <p:spPr>
          <a:xfrm>
            <a:off x="806245" y="2633869"/>
            <a:ext cx="3388068" cy="35317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algn="just">
              <a:lnSpc>
                <a:spcPct val="107000"/>
              </a:lnSpc>
              <a:spcBef>
                <a:spcPts val="0"/>
              </a:spcBef>
              <a:spcAft>
                <a:spcPts val="800"/>
              </a:spcAft>
            </a:pPr>
            <a:r>
              <a:rPr lang="en-US" sz="1400" dirty="0">
                <a:solidFill>
                  <a:schemeClr val="tx2"/>
                </a:solidFill>
                <a:latin typeface="Bahnschrift Light SemiCondensed" panose="020B0502040204020203" pitchFamily="34" charset="0"/>
              </a:rPr>
              <a:t>We have a client who has a website where people write different reviews for technical products. Now they are adding a new feature to their website i.e. The reviewer will have to add stars(rating) as well with the review. The rating is out 5 stars and it only has 5 options available 1 star, 2 stars, 3 stars, 4 stars, 5 stars. Now they want to predict ratings for the reviews which were written in the past and they don’t have a rating. So, we have to build an application which can predict the rating by seeing the review</a:t>
            </a:r>
            <a:r>
              <a:rPr lang="en-IN" sz="1400" dirty="0">
                <a:solidFill>
                  <a:schemeClr val="tx2"/>
                </a:solidFill>
                <a:effectLst/>
                <a:latin typeface="Bahnschrift Light SemiCondensed" panose="020B0502040204020203" pitchFamily="34" charset="0"/>
                <a:ea typeface="Calibri" panose="020F0502020204030204" pitchFamily="34" charset="0"/>
                <a:cs typeface="Times New Roman" panose="02020603050405020304" pitchFamily="18" charset="0"/>
              </a:rPr>
              <a:t>.</a:t>
            </a:r>
            <a:endParaRPr lang="en-US" sz="1400" dirty="0">
              <a:solidFill>
                <a:schemeClr val="tx2"/>
              </a:solidFill>
              <a:latin typeface="Bahnschrift Light SemiCondensed" panose="020B0502040204020203" pitchFamily="34" charset="0"/>
            </a:endParaRPr>
          </a:p>
        </p:txBody>
      </p:sp>
      <p:sp>
        <p:nvSpPr>
          <p:cNvPr id="7" name="Rectangle 6">
            <a:extLst>
              <a:ext uri="{FF2B5EF4-FFF2-40B4-BE49-F238E27FC236}">
                <a16:creationId xmlns:a16="http://schemas.microsoft.com/office/drawing/2014/main" id="{230F2AAB-2639-DAEE-6A88-84D661DFD31B}"/>
              </a:ext>
            </a:extLst>
          </p:cNvPr>
          <p:cNvSpPr/>
          <p:nvPr/>
        </p:nvSpPr>
        <p:spPr>
          <a:xfrm>
            <a:off x="8460283" y="2633867"/>
            <a:ext cx="3126473" cy="33736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algn="just">
              <a:lnSpc>
                <a:spcPct val="107000"/>
              </a:lnSpc>
              <a:spcBef>
                <a:spcPts val="0"/>
              </a:spcBef>
              <a:spcAft>
                <a:spcPts val="800"/>
              </a:spcAft>
            </a:pPr>
            <a:r>
              <a:rPr lang="en-IN" sz="1400" dirty="0">
                <a:solidFill>
                  <a:schemeClr val="bg2">
                    <a:lumMod val="75000"/>
                  </a:schemeClr>
                </a:solidFill>
                <a:effectLst/>
                <a:latin typeface="Bahnschrift Light" panose="020B0502040204020203" pitchFamily="34" charset="0"/>
                <a:ea typeface="Calibri" panose="020F0502020204030204" pitchFamily="34" charset="0"/>
                <a:cs typeface="Times New Roman" panose="02020603050405020304" pitchFamily="18" charset="0"/>
              </a:rPr>
              <a:t>Our goal is  </a:t>
            </a:r>
            <a:r>
              <a:rPr lang="en-US" sz="1400" dirty="0">
                <a:solidFill>
                  <a:schemeClr val="bg2">
                    <a:lumMod val="75000"/>
                  </a:schemeClr>
                </a:solidFill>
                <a:latin typeface="Bahnschrift Light" panose="020B0502040204020203" pitchFamily="34" charset="0"/>
              </a:rPr>
              <a:t>Now they want to predict ratings for the reviews which were written in the past and they don’t have a rating. So, we have to build an application which can predict the rating by seeing the review.</a:t>
            </a:r>
            <a:r>
              <a:rPr lang="en-IN" sz="1400" dirty="0">
                <a:solidFill>
                  <a:schemeClr val="bg2">
                    <a:lumMod val="75000"/>
                  </a:schemeClr>
                </a:solidFill>
                <a:effectLst/>
                <a:latin typeface="Bahnschrift Light" panose="020B0502040204020203" pitchFamily="34" charset="0"/>
                <a:ea typeface="Calibri" panose="020F0502020204030204" pitchFamily="34" charset="0"/>
                <a:cs typeface="Times New Roman" panose="02020603050405020304" pitchFamily="18" charset="0"/>
              </a:rPr>
              <a:t> </a:t>
            </a:r>
            <a:endParaRPr lang="en-US" sz="1400" dirty="0">
              <a:solidFill>
                <a:schemeClr val="bg2">
                  <a:lumMod val="75000"/>
                </a:schemeClr>
              </a:solidFill>
              <a:effectLst/>
              <a:latin typeface="Bahnschrift Light" panose="020B0502040204020203"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B44DB1FB-26ED-28BE-E55D-87907C66FCA2}"/>
              </a:ext>
            </a:extLst>
          </p:cNvPr>
          <p:cNvSpPr/>
          <p:nvPr/>
        </p:nvSpPr>
        <p:spPr>
          <a:xfrm>
            <a:off x="806245" y="1676399"/>
            <a:ext cx="3388068" cy="8808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lvl="0" indent="0" algn="ctr" rtl="0">
              <a:spcBef>
                <a:spcPts val="0"/>
              </a:spcBef>
              <a:spcAft>
                <a:spcPts val="0"/>
              </a:spcAft>
              <a:buNone/>
            </a:pPr>
            <a:r>
              <a:rPr lang="en-US" b="1" dirty="0">
                <a:solidFill>
                  <a:schemeClr val="tx1"/>
                </a:solidFill>
              </a:rPr>
              <a:t>ITEM 1</a:t>
            </a:r>
          </a:p>
        </p:txBody>
      </p:sp>
      <p:sp>
        <p:nvSpPr>
          <p:cNvPr id="9" name="Rectangle 8">
            <a:extLst>
              <a:ext uri="{FF2B5EF4-FFF2-40B4-BE49-F238E27FC236}">
                <a16:creationId xmlns:a16="http://schemas.microsoft.com/office/drawing/2014/main" id="{161AD465-33B2-0832-70A8-DCD869F1595B}"/>
              </a:ext>
            </a:extLst>
          </p:cNvPr>
          <p:cNvSpPr/>
          <p:nvPr/>
        </p:nvSpPr>
        <p:spPr>
          <a:xfrm>
            <a:off x="4414684" y="1676398"/>
            <a:ext cx="3785419" cy="8808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solidFill>
                <a:schemeClr val="accent1">
                  <a:lumMod val="75000"/>
                </a:schemeClr>
              </a:solidFill>
            </a:endParaRPr>
          </a:p>
          <a:p>
            <a:pPr algn="ctr"/>
            <a:r>
              <a:rPr lang="en-US" b="1" dirty="0">
                <a:solidFill>
                  <a:schemeClr val="accent1">
                    <a:lumMod val="75000"/>
                  </a:schemeClr>
                </a:solidFill>
              </a:rPr>
              <a:t>ITEM 2</a:t>
            </a:r>
          </a:p>
          <a:p>
            <a:pPr algn="ctr"/>
            <a:endParaRPr lang="en-US" b="1" dirty="0">
              <a:solidFill>
                <a:schemeClr val="accent1">
                  <a:lumMod val="75000"/>
                </a:schemeClr>
              </a:solidFill>
            </a:endParaRPr>
          </a:p>
        </p:txBody>
      </p:sp>
      <p:sp>
        <p:nvSpPr>
          <p:cNvPr id="10" name="Rectangle 9">
            <a:extLst>
              <a:ext uri="{FF2B5EF4-FFF2-40B4-BE49-F238E27FC236}">
                <a16:creationId xmlns:a16="http://schemas.microsoft.com/office/drawing/2014/main" id="{564A5C35-F881-043E-47C1-D165E1D98B0D}"/>
              </a:ext>
            </a:extLst>
          </p:cNvPr>
          <p:cNvSpPr/>
          <p:nvPr/>
        </p:nvSpPr>
        <p:spPr>
          <a:xfrm>
            <a:off x="8460283" y="1676400"/>
            <a:ext cx="3126473" cy="8808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solidFill>
                <a:srgbClr val="00B0F0"/>
              </a:solidFill>
            </a:endParaRPr>
          </a:p>
          <a:p>
            <a:pPr algn="ctr"/>
            <a:r>
              <a:rPr lang="en-US" b="1" dirty="0">
                <a:solidFill>
                  <a:srgbClr val="00B0F0"/>
                </a:solidFill>
              </a:rPr>
              <a:t>MOTIVATION BEHIND</a:t>
            </a:r>
          </a:p>
          <a:p>
            <a:pPr algn="ctr"/>
            <a:endParaRPr lang="en-US" b="1" dirty="0">
              <a:solidFill>
                <a:srgbClr val="00B0F0"/>
              </a:solidFill>
            </a:endParaRPr>
          </a:p>
        </p:txBody>
      </p:sp>
    </p:spTree>
    <p:extLst>
      <p:ext uri="{BB962C8B-B14F-4D97-AF65-F5344CB8AC3E}">
        <p14:creationId xmlns:p14="http://schemas.microsoft.com/office/powerpoint/2010/main" val="286962685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3" name="arrow.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45F9-A4BB-3CC8-E5D4-B6826CE47D4E}"/>
              </a:ext>
            </a:extLst>
          </p:cNvPr>
          <p:cNvSpPr>
            <a:spLocks noGrp="1"/>
          </p:cNvSpPr>
          <p:nvPr>
            <p:ph type="title"/>
          </p:nvPr>
        </p:nvSpPr>
        <p:spPr>
          <a:xfrm>
            <a:off x="188630" y="344129"/>
            <a:ext cx="11531422" cy="835742"/>
          </a:xfrm>
          <a:solidFill>
            <a:schemeClr val="bg1"/>
          </a:solidFill>
        </p:spPr>
        <p:txBody>
          <a:bodyPr>
            <a:normAutofit/>
          </a:bodyPr>
          <a:lstStyle/>
          <a:p>
            <a:r>
              <a:rPr lang="en-US" sz="4400" b="1" dirty="0">
                <a:solidFill>
                  <a:schemeClr val="accent3">
                    <a:lumMod val="50000"/>
                  </a:schemeClr>
                </a:solidFill>
                <a:latin typeface="Bahnschrift Condensed" panose="020B0502040204020203" pitchFamily="34" charset="0"/>
              </a:rPr>
              <a:t>WHAT IS RATING PREDICTION</a:t>
            </a:r>
          </a:p>
        </p:txBody>
      </p:sp>
      <p:pic>
        <p:nvPicPr>
          <p:cNvPr id="9" name="Content Placeholder 8" descr="Bar chart with solid fill">
            <a:extLst>
              <a:ext uri="{FF2B5EF4-FFF2-40B4-BE49-F238E27FC236}">
                <a16:creationId xmlns:a16="http://schemas.microsoft.com/office/drawing/2014/main" id="{73EFB0B3-5D40-A147-5871-C68A600B422A}"/>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8963" y="3400425"/>
            <a:ext cx="914400" cy="914400"/>
          </a:xfrm>
          <a:solidFill>
            <a:schemeClr val="bg1"/>
          </a:solidFill>
        </p:spPr>
      </p:pic>
      <p:sp>
        <p:nvSpPr>
          <p:cNvPr id="10" name="Rectangle 9">
            <a:extLst>
              <a:ext uri="{FF2B5EF4-FFF2-40B4-BE49-F238E27FC236}">
                <a16:creationId xmlns:a16="http://schemas.microsoft.com/office/drawing/2014/main" id="{AD8B75E1-1927-09F7-820C-5B0230AE7DEA}"/>
              </a:ext>
            </a:extLst>
          </p:cNvPr>
          <p:cNvSpPr/>
          <p:nvPr/>
        </p:nvSpPr>
        <p:spPr>
          <a:xfrm>
            <a:off x="4231825" y="1995948"/>
            <a:ext cx="6710431" cy="4090220"/>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just"/>
            <a:r>
              <a:rPr lang="en-US" b="0" i="0" dirty="0">
                <a:solidFill>
                  <a:srgbClr val="292929"/>
                </a:solidFill>
                <a:effectLst/>
                <a:latin typeface="source-serif-pro"/>
              </a:rPr>
              <a:t>The rise in E — commerce, has brought a significant rise in the importance of customer reviews. There are hundreds of review sites online and massive amounts of reviews for every product. Customers have changed their way of shopping and according to a recent </a:t>
            </a:r>
            <a:r>
              <a:rPr lang="en-US" b="1" i="0" u="sng" dirty="0">
                <a:effectLst/>
                <a:latin typeface="source-serif-pro"/>
                <a:hlinkClick r:id="rId5"/>
              </a:rPr>
              <a:t>survey</a:t>
            </a:r>
            <a:r>
              <a:rPr lang="en-US" b="0" i="0" dirty="0">
                <a:solidFill>
                  <a:srgbClr val="292929"/>
                </a:solidFill>
                <a:effectLst/>
                <a:latin typeface="source-serif-pro"/>
              </a:rPr>
              <a:t>, 70 percent of customers say that they use rating filters to filter out low rated items in their searches.</a:t>
            </a:r>
          </a:p>
          <a:p>
            <a:pPr algn="just"/>
            <a:endParaRPr lang="en-US" dirty="0">
              <a:solidFill>
                <a:srgbClr val="292929"/>
              </a:solidFill>
              <a:latin typeface="source-serif-pro"/>
            </a:endParaRPr>
          </a:p>
          <a:p>
            <a:pPr algn="just"/>
            <a:r>
              <a:rPr lang="en-US" b="0" i="0" dirty="0">
                <a:solidFill>
                  <a:srgbClr val="292929"/>
                </a:solidFill>
                <a:effectLst/>
                <a:latin typeface="source-serif-pro"/>
              </a:rPr>
              <a:t>The ability to successfully decide whether a review will be helpful to other customers and thus give the product more exposure is vital to companies that support these reviews, companies like Google, Amazon and Yelp!.</a:t>
            </a:r>
          </a:p>
          <a:p>
            <a:pPr algn="just"/>
            <a:endParaRPr lang="en-US" dirty="0">
              <a:solidFill>
                <a:schemeClr val="accent4">
                  <a:lumMod val="75000"/>
                </a:schemeClr>
              </a:solidFill>
              <a:latin typeface="Bahnschrift Light SemiCondensed" panose="020B0502040204020203" pitchFamily="34" charset="0"/>
            </a:endParaRPr>
          </a:p>
          <a:p>
            <a:pPr algn="just"/>
            <a:r>
              <a:rPr lang="en-US" dirty="0">
                <a:solidFill>
                  <a:schemeClr val="accent4">
                    <a:lumMod val="75000"/>
                  </a:schemeClr>
                </a:solidFill>
                <a:latin typeface="Bahnschrift Light SemiCondensed" panose="020B0502040204020203" pitchFamily="34" charset="0"/>
              </a:rPr>
              <a:t>In the long term, this would allow E-commerce to predict the ratings on the basis of word Shared. We can find out its positive or negative.</a:t>
            </a:r>
            <a:endParaRPr lang="en-US" b="0" i="0" dirty="0">
              <a:solidFill>
                <a:schemeClr val="accent4">
                  <a:lumMod val="75000"/>
                </a:schemeClr>
              </a:solidFill>
              <a:effectLst/>
              <a:latin typeface="Bahnschrift Light SemiCondensed" panose="020B0502040204020203" pitchFamily="34" charset="0"/>
            </a:endParaRPr>
          </a:p>
        </p:txBody>
      </p:sp>
      <p:pic>
        <p:nvPicPr>
          <p:cNvPr id="4" name="Picture 3">
            <a:extLst>
              <a:ext uri="{FF2B5EF4-FFF2-40B4-BE49-F238E27FC236}">
                <a16:creationId xmlns:a16="http://schemas.microsoft.com/office/drawing/2014/main" id="{0BBC202A-2263-D55C-C76C-381DFC5207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9744" y="2163577"/>
            <a:ext cx="2528530" cy="381443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82019222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7" name="arrow.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45F9-A4BB-3CC8-E5D4-B6826CE47D4E}"/>
              </a:ext>
            </a:extLst>
          </p:cNvPr>
          <p:cNvSpPr>
            <a:spLocks noGrp="1"/>
          </p:cNvSpPr>
          <p:nvPr>
            <p:ph type="title"/>
          </p:nvPr>
        </p:nvSpPr>
        <p:spPr>
          <a:xfrm>
            <a:off x="536713" y="963560"/>
            <a:ext cx="10790048" cy="1022555"/>
          </a:xfrm>
          <a:noFill/>
        </p:spPr>
        <p:txBody>
          <a:bodyPr/>
          <a:lstStyle/>
          <a:p>
            <a:endParaRPr lang="en-US" sz="3200" b="1" dirty="0">
              <a:solidFill>
                <a:schemeClr val="tx1"/>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22A4D9C2-7387-8CAB-B3F3-8DE4AE4AFCDD}"/>
              </a:ext>
            </a:extLst>
          </p:cNvPr>
          <p:cNvSpPr>
            <a:spLocks noGrp="1"/>
          </p:cNvSpPr>
          <p:nvPr>
            <p:ph idx="1"/>
          </p:nvPr>
        </p:nvSpPr>
        <p:spPr>
          <a:xfrm>
            <a:off x="4050890" y="2625213"/>
            <a:ext cx="7275869" cy="3394587"/>
          </a:xfrm>
          <a:noFill/>
        </p:spPr>
        <p:txBody>
          <a:bodyPr>
            <a:normAutofit/>
          </a:bodyPr>
          <a:lstStyle/>
          <a:p>
            <a:pPr algn="l"/>
            <a:r>
              <a:rPr lang="en-US" sz="1400" b="0" i="0" dirty="0">
                <a:solidFill>
                  <a:srgbClr val="292929"/>
                </a:solidFill>
                <a:effectLst/>
                <a:latin typeface="source-serif-pro"/>
              </a:rPr>
              <a:t>The rise in E — commerce, has brought a significant rise in the importance of customer reviews. There are hundreds of review sites online and massive amounts of reviews for every product. Customers have changed their way of shopping and according to a recent </a:t>
            </a:r>
            <a:r>
              <a:rPr lang="en-US" sz="1400" b="1" i="0" u="sng" dirty="0">
                <a:solidFill>
                  <a:srgbClr val="292929"/>
                </a:solidFill>
                <a:effectLst/>
                <a:latin typeface="source-serif-pro"/>
                <a:hlinkClick r:id="rId3"/>
              </a:rPr>
              <a:t>survey</a:t>
            </a:r>
            <a:r>
              <a:rPr lang="en-US" sz="1400" b="0" i="0" dirty="0">
                <a:solidFill>
                  <a:srgbClr val="292929"/>
                </a:solidFill>
                <a:effectLst/>
                <a:latin typeface="source-serif-pro"/>
              </a:rPr>
              <a:t>, 70 percent of customers say that they use rating filters to filter out low rated items in their searches.</a:t>
            </a:r>
          </a:p>
          <a:p>
            <a:pPr algn="l"/>
            <a:r>
              <a:rPr lang="en-US" sz="1400" b="0" i="0" dirty="0">
                <a:solidFill>
                  <a:srgbClr val="292929"/>
                </a:solidFill>
                <a:effectLst/>
                <a:latin typeface="source-serif-pro"/>
              </a:rPr>
              <a:t>The ability to successfully decide whether a review will be helpful to other customers and thus give the product more exposure is vital to companies that support these reviews, companies like Google, Amazon and Yelp!.</a:t>
            </a:r>
          </a:p>
          <a:p>
            <a:pPr algn="l"/>
            <a:r>
              <a:rPr lang="en-US" sz="1400" b="0" i="0" dirty="0">
                <a:solidFill>
                  <a:srgbClr val="292929"/>
                </a:solidFill>
                <a:effectLst/>
                <a:latin typeface="source-serif-pro"/>
              </a:rPr>
              <a:t>There are two main methods to approach this problem. The first one is based on review text content analysis and uses the principles of natural language process (the NLP method). This method lacks the insights that can be drawn from the relationship between costumers and items. The second one is based on recommender systems, specifically on collaborative filtering, and focuses on the reviewer’s point of view. Use of the user’s similarity matrix and applying neighbors analysis are all part of this method. This method ignores any information from the review text content analysis.</a:t>
            </a:r>
          </a:p>
        </p:txBody>
      </p:sp>
      <p:sp>
        <p:nvSpPr>
          <p:cNvPr id="6" name="Arrow: Striped Right 5">
            <a:extLst>
              <a:ext uri="{FF2B5EF4-FFF2-40B4-BE49-F238E27FC236}">
                <a16:creationId xmlns:a16="http://schemas.microsoft.com/office/drawing/2014/main" id="{A6E18963-7C3F-F8AA-C7C0-90EBF14192B7}"/>
              </a:ext>
            </a:extLst>
          </p:cNvPr>
          <p:cNvSpPr/>
          <p:nvPr/>
        </p:nvSpPr>
        <p:spPr>
          <a:xfrm>
            <a:off x="536713" y="1037303"/>
            <a:ext cx="10790048" cy="834285"/>
          </a:xfrm>
          <a:prstGeom prst="stripedRightArrow">
            <a:avLst>
              <a:gd name="adj1" fmla="val 100000"/>
              <a:gd name="adj2" fmla="val 269867"/>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400" b="1" dirty="0">
                <a:solidFill>
                  <a:schemeClr val="accent1">
                    <a:lumMod val="75000"/>
                  </a:schemeClr>
                </a:solidFill>
                <a:latin typeface="Bahnschrift SemiBold Condensed" panose="020B0502040204020203" pitchFamily="34" charset="0"/>
              </a:rPr>
              <a:t>What is the importance of Rating Prediction </a:t>
            </a:r>
            <a:r>
              <a:rPr lang="en-US" sz="2400" b="1" dirty="0">
                <a:solidFill>
                  <a:schemeClr val="accent1">
                    <a:lumMod val="75000"/>
                  </a:schemeClr>
                </a:solidFill>
                <a:latin typeface="Bahnschrift SemiCondensed" panose="020B0502040204020203" pitchFamily="34" charset="0"/>
              </a:rPr>
              <a:t>? </a:t>
            </a:r>
            <a:endParaRPr lang="en-US" sz="2400" dirty="0">
              <a:solidFill>
                <a:schemeClr val="accent1">
                  <a:lumMod val="75000"/>
                </a:schemeClr>
              </a:solidFill>
              <a:latin typeface="Bahnschrift SemiCondensed" panose="020B0502040204020203" pitchFamily="34" charset="0"/>
            </a:endParaRPr>
          </a:p>
        </p:txBody>
      </p:sp>
      <p:pic>
        <p:nvPicPr>
          <p:cNvPr id="5" name="Graphic 4" descr="Deciduous tree with solid fill">
            <a:extLst>
              <a:ext uri="{FF2B5EF4-FFF2-40B4-BE49-F238E27FC236}">
                <a16:creationId xmlns:a16="http://schemas.microsoft.com/office/drawing/2014/main" id="{A930C368-8A4D-D040-7D26-643BB037B9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6713" y="2300747"/>
            <a:ext cx="3002900" cy="3519950"/>
          </a:xfrm>
          <a:prstGeom prst="rect">
            <a:avLst/>
          </a:prstGeom>
        </p:spPr>
      </p:pic>
    </p:spTree>
    <p:extLst>
      <p:ext uri="{BB962C8B-B14F-4D97-AF65-F5344CB8AC3E}">
        <p14:creationId xmlns:p14="http://schemas.microsoft.com/office/powerpoint/2010/main" val="386073714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6" name="arrow.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dk1">
                <a:tint val="98000"/>
                <a:lumMod val="114000"/>
              </a:schemeClr>
            </a:gs>
            <a:gs pos="100000">
              <a:schemeClr val="dk1">
                <a:shade val="90000"/>
                <a:lumMod val="84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0D2B-C799-EEB4-924D-B5567B39032A}"/>
              </a:ext>
            </a:extLst>
          </p:cNvPr>
          <p:cNvSpPr>
            <a:spLocks noGrp="1"/>
          </p:cNvSpPr>
          <p:nvPr>
            <p:ph type="title"/>
          </p:nvPr>
        </p:nvSpPr>
        <p:spPr>
          <a:xfrm>
            <a:off x="1715293" y="377687"/>
            <a:ext cx="8761413" cy="914400"/>
          </a:xfrm>
        </p:spPr>
        <p:txBody>
          <a:bodyPr/>
          <a:lstStyle/>
          <a:p>
            <a:pPr algn="ctr"/>
            <a:r>
              <a:rPr lang="en" b="1" dirty="0">
                <a:solidFill>
                  <a:srgbClr val="FF0000"/>
                </a:solidFill>
                <a:latin typeface="Bahnschrift Condensed" panose="020B0502040204020203" pitchFamily="34" charset="0"/>
              </a:rPr>
              <a:t>EXPLORATORY DATA ANALYSIS :</a:t>
            </a:r>
            <a:endParaRPr lang="en-US" b="1" dirty="0">
              <a:solidFill>
                <a:srgbClr val="FF0000"/>
              </a:solidFill>
              <a:latin typeface="Bahnschrift Condensed" panose="020B0502040204020203" pitchFamily="34" charset="0"/>
            </a:endParaRPr>
          </a:p>
        </p:txBody>
      </p:sp>
      <p:pic>
        <p:nvPicPr>
          <p:cNvPr id="5" name="Content Placeholder 4" descr="Child writing on a notebook">
            <a:extLst>
              <a:ext uri="{FF2B5EF4-FFF2-40B4-BE49-F238E27FC236}">
                <a16:creationId xmlns:a16="http://schemas.microsoft.com/office/drawing/2014/main" id="{04593C38-5B72-5C82-F3AB-ABEE5D18CC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9904" y="1873526"/>
            <a:ext cx="3756992" cy="4036554"/>
          </a:xfrm>
          <a:prstGeom prst="rect">
            <a:avLst/>
          </a:prstGeom>
          <a:ln>
            <a:noFill/>
          </a:ln>
          <a:effectLst>
            <a:softEdge rad="112500"/>
          </a:effectLst>
        </p:spPr>
      </p:pic>
      <p:sp>
        <p:nvSpPr>
          <p:cNvPr id="6" name="Rectangle 5">
            <a:extLst>
              <a:ext uri="{FF2B5EF4-FFF2-40B4-BE49-F238E27FC236}">
                <a16:creationId xmlns:a16="http://schemas.microsoft.com/office/drawing/2014/main" id="{379B4DF3-629D-8D7A-D02A-737AA90DCB4F}"/>
              </a:ext>
            </a:extLst>
          </p:cNvPr>
          <p:cNvSpPr/>
          <p:nvPr/>
        </p:nvSpPr>
        <p:spPr>
          <a:xfrm>
            <a:off x="556592" y="1451113"/>
            <a:ext cx="6798366" cy="502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04800" algn="l" rtl="0">
              <a:spcBef>
                <a:spcPts val="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As a first step I have imported required  basic libraries along with natural language processing libraries,  and  the train data set which were in csv format. </a:t>
            </a:r>
          </a:p>
          <a:p>
            <a:pPr marL="457200" lvl="0" indent="-304800" algn="l" rtl="0">
              <a:spcBef>
                <a:spcPts val="160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Then I did all the  statistical analysis of both the data set and  checked shape, n uniqueness (unique value) each column contains, data types, value counts ,size .</a:t>
            </a:r>
          </a:p>
          <a:p>
            <a:pPr marL="457200" lvl="0" indent="-304800" algn="l" rtl="0">
              <a:spcBef>
                <a:spcPts val="160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While checking the info of the datasets I found some null value from review columns \. Hence dropped those columns  with their rows and it won’t add much to target variable.</a:t>
            </a:r>
          </a:p>
          <a:p>
            <a:pPr marL="457200" lvl="0" indent="-304800" algn="l" rtl="0">
              <a:spcBef>
                <a:spcPts val="160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Then while looking into the value counts I found some columns will null duplicated rows(in both the data set).</a:t>
            </a:r>
          </a:p>
          <a:p>
            <a:pPr marL="457200" lvl="0" indent="-304800" algn="l" rtl="0">
              <a:spcBef>
                <a:spcPts val="1600"/>
              </a:spcBef>
              <a:spcAft>
                <a:spcPts val="0"/>
              </a:spcAft>
              <a:buSzPts val="1200"/>
              <a:buChar char="➔"/>
            </a:pPr>
            <a:r>
              <a:rPr lang="en-US" dirty="0">
                <a:latin typeface="Bahnschrift Light Condensed" panose="020B0502040204020203" pitchFamily="34" charset="0"/>
                <a:ea typeface="Cascadia Code" panose="020B0609020000020004" pitchFamily="49" charset="0"/>
                <a:cs typeface="Cascadia Code" panose="020B0609020000020004" pitchFamily="49" charset="0"/>
              </a:rPr>
              <a:t>Again Null values were re-checked and found no null values, Hence missing percentage visualization were performed on null values.</a:t>
            </a:r>
          </a:p>
          <a:p>
            <a:pPr algn="ctr"/>
            <a:endParaRPr lang="en-US" dirty="0">
              <a:latin typeface="Bahnschrift Light Condensed" panose="020B0502040204020203" pitchFamily="34"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526083332"/>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dk1">
                <a:tint val="98000"/>
                <a:lumMod val="114000"/>
              </a:schemeClr>
            </a:gs>
            <a:gs pos="100000">
              <a:schemeClr val="dk1">
                <a:shade val="90000"/>
                <a:lumMod val="84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0D2B-C799-EEB4-924D-B5567B39032A}"/>
              </a:ext>
            </a:extLst>
          </p:cNvPr>
          <p:cNvSpPr>
            <a:spLocks noGrp="1"/>
          </p:cNvSpPr>
          <p:nvPr>
            <p:ph type="title"/>
          </p:nvPr>
        </p:nvSpPr>
        <p:spPr>
          <a:xfrm>
            <a:off x="1715293" y="377687"/>
            <a:ext cx="8761413" cy="728480"/>
          </a:xfrm>
        </p:spPr>
        <p:txBody>
          <a:bodyPr/>
          <a:lstStyle/>
          <a:p>
            <a:pPr algn="ctr"/>
            <a:r>
              <a:rPr lang="en" b="1" dirty="0">
                <a:solidFill>
                  <a:srgbClr val="FF0000"/>
                </a:solidFill>
                <a:latin typeface="Bahnschrift Condensed" panose="020B0502040204020203" pitchFamily="34" charset="0"/>
              </a:rPr>
              <a:t>EXPLORATORY DATA ANALYSIS :</a:t>
            </a:r>
            <a:endParaRPr lang="en-US" b="1" dirty="0">
              <a:solidFill>
                <a:srgbClr val="FF0000"/>
              </a:solidFill>
              <a:latin typeface="Bahnschrift Condensed" panose="020B0502040204020203" pitchFamily="34" charset="0"/>
            </a:endParaRPr>
          </a:p>
        </p:txBody>
      </p:sp>
      <p:pic>
        <p:nvPicPr>
          <p:cNvPr id="5" name="Content Placeholder 4" descr="Child writing on a notebook">
            <a:extLst>
              <a:ext uri="{FF2B5EF4-FFF2-40B4-BE49-F238E27FC236}">
                <a16:creationId xmlns:a16="http://schemas.microsoft.com/office/drawing/2014/main" id="{04593C38-5B72-5C82-F3AB-ABEE5D18CC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9904" y="1873526"/>
            <a:ext cx="3756992" cy="4036554"/>
          </a:xfrm>
          <a:prstGeom prst="rect">
            <a:avLst/>
          </a:prstGeom>
          <a:ln>
            <a:noFill/>
          </a:ln>
          <a:effectLst>
            <a:softEdge rad="112500"/>
          </a:effectLst>
        </p:spPr>
      </p:pic>
      <p:sp>
        <p:nvSpPr>
          <p:cNvPr id="6" name="Rectangle 5">
            <a:extLst>
              <a:ext uri="{FF2B5EF4-FFF2-40B4-BE49-F238E27FC236}">
                <a16:creationId xmlns:a16="http://schemas.microsoft.com/office/drawing/2014/main" id="{379B4DF3-629D-8D7A-D02A-737AA90DCB4F}"/>
              </a:ext>
            </a:extLst>
          </p:cNvPr>
          <p:cNvSpPr/>
          <p:nvPr/>
        </p:nvSpPr>
        <p:spPr>
          <a:xfrm>
            <a:off x="556592" y="1451113"/>
            <a:ext cx="6798366" cy="502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04800" algn="l" rtl="0">
              <a:spcBef>
                <a:spcPts val="0"/>
              </a:spcBef>
              <a:spcAft>
                <a:spcPts val="0"/>
              </a:spcAft>
              <a:buSzPts val="1200"/>
              <a:buChar char="➔"/>
            </a:pPr>
            <a:endParaRPr lang="en-US" sz="1600" dirty="0"/>
          </a:p>
          <a:p>
            <a:pPr marL="457200" indent="-304800">
              <a:buSzPts val="1200"/>
              <a:buFontTx/>
              <a:buChar char="➔"/>
            </a:pPr>
            <a:r>
              <a:rPr lang="en-US" sz="1600" dirty="0"/>
              <a:t>Data Cleansing was performed,  text data were converted  to lower for similar identity and un-wanted symbols  were removed from data set.</a:t>
            </a:r>
          </a:p>
          <a:p>
            <a:pPr marL="152400" lvl="0" algn="l" rtl="0">
              <a:spcBef>
                <a:spcPts val="0"/>
              </a:spcBef>
              <a:spcAft>
                <a:spcPts val="0"/>
              </a:spcAft>
              <a:buSzPts val="1200"/>
            </a:pPr>
            <a:endParaRPr lang="en-US" sz="1600" dirty="0"/>
          </a:p>
          <a:p>
            <a:pPr marL="457200" lvl="0" indent="-304800" algn="l" rtl="0">
              <a:spcBef>
                <a:spcPts val="0"/>
              </a:spcBef>
              <a:spcAft>
                <a:spcPts val="0"/>
              </a:spcAft>
              <a:buSzPts val="1200"/>
              <a:buChar char="➔"/>
            </a:pPr>
            <a:r>
              <a:rPr lang="en-US" sz="1600" dirty="0"/>
              <a:t>Pie graph was drawn to find the contents followed by others.</a:t>
            </a:r>
          </a:p>
          <a:p>
            <a:pPr marL="457200" lvl="0" indent="-304800" algn="l" rtl="0">
              <a:spcBef>
                <a:spcPts val="0"/>
              </a:spcBef>
              <a:spcAft>
                <a:spcPts val="0"/>
              </a:spcAft>
              <a:buSzPts val="1200"/>
              <a:buChar char="➔"/>
            </a:pPr>
            <a:endParaRPr lang="en-US" sz="1600" dirty="0"/>
          </a:p>
          <a:p>
            <a:pPr marL="457200" lvl="0" indent="-304800" algn="l" rtl="0">
              <a:spcBef>
                <a:spcPts val="0"/>
              </a:spcBef>
              <a:spcAft>
                <a:spcPts val="0"/>
              </a:spcAft>
              <a:buSzPts val="1200"/>
              <a:buChar char="➔"/>
            </a:pPr>
            <a:r>
              <a:rPr lang="en-US" sz="1600" dirty="0"/>
              <a:t>Stop words was being used with additional  words were added to stop words for easy classification.</a:t>
            </a:r>
          </a:p>
          <a:p>
            <a:pPr marL="152400" lvl="0" algn="l" rtl="0">
              <a:spcBef>
                <a:spcPts val="0"/>
              </a:spcBef>
              <a:spcAft>
                <a:spcPts val="0"/>
              </a:spcAft>
              <a:buSzPts val="1200"/>
            </a:pPr>
            <a:endParaRPr lang="en-US" sz="1600" dirty="0"/>
          </a:p>
          <a:p>
            <a:pPr marL="457200" lvl="0" indent="-304800" algn="l" rtl="0">
              <a:spcBef>
                <a:spcPts val="0"/>
              </a:spcBef>
              <a:spcAft>
                <a:spcPts val="0"/>
              </a:spcAft>
              <a:buSzPts val="1200"/>
              <a:buChar char="➔"/>
            </a:pPr>
            <a:r>
              <a:rPr lang="en-US" sz="1600" dirty="0"/>
              <a:t>Lemmatization  was applied on both the train and test dataset data set.</a:t>
            </a:r>
          </a:p>
          <a:p>
            <a:pPr marL="152400" lvl="0" algn="l" rtl="0">
              <a:spcBef>
                <a:spcPts val="0"/>
              </a:spcBef>
              <a:spcAft>
                <a:spcPts val="0"/>
              </a:spcAft>
              <a:buSzPts val="1200"/>
            </a:pPr>
            <a:endParaRPr lang="en-US" sz="1600" dirty="0"/>
          </a:p>
          <a:p>
            <a:pPr marL="457200" lvl="0" indent="-304800" algn="l" rtl="0">
              <a:spcBef>
                <a:spcPts val="0"/>
              </a:spcBef>
              <a:spcAft>
                <a:spcPts val="0"/>
              </a:spcAft>
              <a:buSzPts val="1200"/>
              <a:buChar char="➔"/>
            </a:pPr>
            <a:r>
              <a:rPr lang="en-US" sz="1600" dirty="0"/>
              <a:t>Scaling Technique was performed using TF (Term Frequency)-IDF(Inverse  Document Frequency) was used to bring the data under a single scale.</a:t>
            </a:r>
          </a:p>
          <a:p>
            <a:pPr marL="152400" lvl="0" algn="l" rtl="0">
              <a:spcBef>
                <a:spcPts val="0"/>
              </a:spcBef>
              <a:spcAft>
                <a:spcPts val="0"/>
              </a:spcAft>
              <a:buSzPts val="1200"/>
            </a:pPr>
            <a:endParaRPr lang="en-US" sz="1600" dirty="0"/>
          </a:p>
        </p:txBody>
      </p:sp>
    </p:spTree>
    <p:extLst>
      <p:ext uri="{BB962C8B-B14F-4D97-AF65-F5344CB8AC3E}">
        <p14:creationId xmlns:p14="http://schemas.microsoft.com/office/powerpoint/2010/main" val="2661076901"/>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arrow.wav"/>
          </p:stSnd>
        </p:sndAc>
      </p:transition>
    </mc:Choice>
    <mc:Fallback xmlns="">
      <p:transition spd="slow" advClick="0" advTm="2000">
        <p:fade/>
        <p:sndAc>
          <p:stSnd>
            <p:snd r:embed="rId4" name="arrow.wav"/>
          </p:stSnd>
        </p:sndAc>
      </p:transition>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780</TotalTime>
  <Words>1598</Words>
  <Application>Microsoft Office PowerPoint</Application>
  <PresentationFormat>Widescreen</PresentationFormat>
  <Paragraphs>155</Paragraphs>
  <Slides>32</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32</vt:i4>
      </vt:variant>
    </vt:vector>
  </HeadingPairs>
  <TitlesOfParts>
    <vt:vector size="47" baseType="lpstr">
      <vt:lpstr>Bahnschrift Condensed</vt:lpstr>
      <vt:lpstr>Bahnschrift Light</vt:lpstr>
      <vt:lpstr>Bahnschrift Light Condensed</vt:lpstr>
      <vt:lpstr>Bahnschrift Light SemiCondensed</vt:lpstr>
      <vt:lpstr>Bahnschrift SemiBold</vt:lpstr>
      <vt:lpstr>Bahnschrift SemiBold Condensed</vt:lpstr>
      <vt:lpstr>Bahnschrift SemiCondensed</vt:lpstr>
      <vt:lpstr>Calibri</vt:lpstr>
      <vt:lpstr>Calibri Light</vt:lpstr>
      <vt:lpstr>Candara Light</vt:lpstr>
      <vt:lpstr>source-serif-pro</vt:lpstr>
      <vt:lpstr>Times New Roman</vt:lpstr>
      <vt:lpstr>Wingdings</vt:lpstr>
      <vt:lpstr>Wingdings 3</vt:lpstr>
      <vt:lpstr>Retrospect</vt:lpstr>
      <vt:lpstr>RATING PREDICTION</vt:lpstr>
      <vt:lpstr>INDEX</vt:lpstr>
      <vt:lpstr>OVER VIEW FOR PREDICTION</vt:lpstr>
      <vt:lpstr>PROBLEM STATEMENT</vt:lpstr>
      <vt:lpstr>UNDERSTANDING PROBLEM</vt:lpstr>
      <vt:lpstr>WHAT IS RATING PREDICTION</vt:lpstr>
      <vt:lpstr>PowerPoint Presentation</vt:lpstr>
      <vt:lpstr>EXPLORATORY DATA ANALYSIS :</vt:lpstr>
      <vt:lpstr>EXPLORATORY DATA ANALYSIS :</vt:lpstr>
      <vt:lpstr>FEW VISUALIZATION </vt:lpstr>
      <vt:lpstr>FEW VISUALIZATION</vt:lpstr>
      <vt:lpstr>FEW VISUALIZATION</vt:lpstr>
      <vt:lpstr>Observation:</vt:lpstr>
      <vt:lpstr>Observation</vt:lpstr>
      <vt:lpstr>PowerPoint Presentation</vt:lpstr>
      <vt:lpstr>DATA ANALYSIS :</vt:lpstr>
      <vt:lpstr>STEPS INVOLVED</vt:lpstr>
      <vt:lpstr>ALGORITHMS I HAVE USED IN MY PROJECT:</vt:lpstr>
      <vt:lpstr>DIFFERENT MODELS WITH THEIR PERFORMANCE:</vt:lpstr>
      <vt:lpstr>DIFFERENT MODELS WITH THEIR PERFORMANCE:</vt:lpstr>
      <vt:lpstr>ALGORITHMS I HAVE USED IN MY PROJECT:</vt:lpstr>
      <vt:lpstr>ALGORITHMS I HAVE USED IN PROJECT:</vt:lpstr>
      <vt:lpstr>ALGORITHMS I HAVE USED IN MY PROJECT:</vt:lpstr>
      <vt:lpstr>ALGORITHMS I HAVE USED IN MY PROJECT:</vt:lpstr>
      <vt:lpstr>ALGORITHMS I HAVE USED IN MY PROJECT:</vt:lpstr>
      <vt:lpstr>REGRESSION ALGORITHMS I HAVE USED IN MY PROJECT:</vt:lpstr>
      <vt:lpstr>Using Hyperparameter</vt:lpstr>
      <vt:lpstr>Using Hyperparameter</vt:lpstr>
      <vt:lpstr>MODEL SAVING:</vt:lpstr>
      <vt:lpstr>Conclusion:</vt:lpstr>
      <vt:lpstr>Final Conclusion </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PRICE PREDICTION</dc:title>
  <dc:creator>Abhijit Sarkar</dc:creator>
  <cp:lastModifiedBy>Abhijit Sarkar</cp:lastModifiedBy>
  <cp:revision>2</cp:revision>
  <dcterms:created xsi:type="dcterms:W3CDTF">2022-11-04T05:46:18Z</dcterms:created>
  <dcterms:modified xsi:type="dcterms:W3CDTF">2022-12-06T15:02:30Z</dcterms:modified>
</cp:coreProperties>
</file>